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16" r:id="rId67"/>
    <p:sldId id="317" r:id="rId68"/>
    <p:sldId id="335" r:id="rId69"/>
    <p:sldId id="31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C8F3031-6097-4AF7-BD18-42EC2A8F2AB1}" styleName="Normal Style 2 - Accent 2">
    <a:tblBg>
      <a:effectRef idx="1">
        <a:schemeClr val="dk1"/>
      </a:effectRef>
    </a:tblBg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2">
              <a:tint val="10000"/>
              <a:satMod val="53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30000"/>
              <a:satMod val="33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20000"/>
              <a:satMod val="73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>
              <a:alpha val="90000"/>
              <a:satMod val="150000"/>
            </a:schemeClr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>
              <a:alpha val="90000"/>
              <a:satMod val="150000"/>
            </a:schemeClr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>
              <a:alpha val="50000"/>
              <a:satMod val="630000"/>
            </a:schemeClr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>
              <a:shade val="50000"/>
              <a:satMod val="23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85"/>
    <p:restoredTop sz="89756"/>
  </p:normalViewPr>
  <p:slideViewPr>
    <p:cSldViewPr snapToObjects="1">
      <p:cViewPr>
        <p:scale>
          <a:sx n="75" d="100"/>
          <a:sy n="75" d="100"/>
        </p:scale>
        <p:origin x="54" y="516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099225223064423E-2"/>
          <c:y val="0.47976198792457581"/>
          <c:w val="0.87493711709976196"/>
          <c:h val="0.34973555803298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4F-4091-8AE2-0D35DBFDCA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 w="9525"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4F-4091-8AE2-0D35DBFDCA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4F-4091-8AE2-0D35DBFDCA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3890591"/>
        <c:axId val="1783886431"/>
      </c:barChart>
      <c:catAx>
        <c:axId val="1783890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00" b="0" i="0" u="none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ko-KR"/>
          </a:p>
        </c:txPr>
        <c:crossAx val="1783886431"/>
        <c:crosses val="autoZero"/>
        <c:auto val="1"/>
        <c:lblAlgn val="ctr"/>
        <c:lblOffset val="100"/>
        <c:tickMarkSkip val="1"/>
        <c:noMultiLvlLbl val="0"/>
      </c:catAx>
      <c:valAx>
        <c:axId val="1783886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00" b="0" i="0" u="none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ko-KR"/>
          </a:p>
        </c:txPr>
        <c:crossAx val="1783890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099225223064423E-2"/>
          <c:y val="0.47976198792457581"/>
          <c:w val="0.87493711709976196"/>
          <c:h val="0.34973555803298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41-4DF3-B11A-5DE313F9D6E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 w="9525"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41-4DF3-B11A-5DE313F9D6E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41-4DF3-B11A-5DE313F9D6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3890591"/>
        <c:axId val="1783886431"/>
      </c:barChart>
      <c:catAx>
        <c:axId val="1783890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00" b="0" i="0" u="none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ko-KR"/>
          </a:p>
        </c:txPr>
        <c:crossAx val="1783886431"/>
        <c:crosses val="autoZero"/>
        <c:auto val="1"/>
        <c:lblAlgn val="ctr"/>
        <c:lblOffset val="100"/>
        <c:tickMarkSkip val="1"/>
        <c:noMultiLvlLbl val="0"/>
      </c:catAx>
      <c:valAx>
        <c:axId val="1783886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00" b="0" i="0" u="none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ko-KR"/>
          </a:p>
        </c:txPr>
        <c:crossAx val="1783890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2022-09-08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2022-09-08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2022-09-08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2022-09-08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2022-09-08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2022-09-08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2022-09-08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2022-09-08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2022-09-08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2022-09-08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2022-09-08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2022-09-08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2022-09-08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600056" y="5481228"/>
            <a:ext cx="5400600" cy="876300"/>
          </a:xfrm>
        </p:spPr>
        <p:txBody>
          <a:bodyPr/>
          <a:lstStyle/>
          <a:p>
            <a:pPr algn="l">
              <a:defRPr/>
            </a:pPr>
            <a:r>
              <a:rPr lang="ko-KR" altLang="en-US" sz="1800" smtClean="0">
                <a:solidFill>
                  <a:schemeClr val="tx1"/>
                </a:solidFill>
              </a:rPr>
              <a:t>장윤수 </a:t>
            </a:r>
            <a:r>
              <a:rPr lang="en-US" altLang="ko-KR" sz="1800" smtClean="0">
                <a:solidFill>
                  <a:schemeClr val="tx1"/>
                </a:solidFill>
              </a:rPr>
              <a:t>, </a:t>
            </a:r>
            <a:r>
              <a:rPr lang="ko-KR" altLang="en-US" sz="1800" smtClean="0">
                <a:solidFill>
                  <a:schemeClr val="tx1"/>
                </a:solidFill>
              </a:rPr>
              <a:t>함형우 </a:t>
            </a:r>
            <a:r>
              <a:rPr lang="en-US" altLang="ko-KR" sz="1800" smtClean="0">
                <a:solidFill>
                  <a:schemeClr val="tx1"/>
                </a:solidFill>
              </a:rPr>
              <a:t>, </a:t>
            </a:r>
            <a:r>
              <a:rPr lang="ko-KR" altLang="en-US" sz="1800" smtClean="0">
                <a:solidFill>
                  <a:schemeClr val="tx1"/>
                </a:solidFill>
              </a:rPr>
              <a:t>배경빈</a:t>
            </a:r>
            <a:r>
              <a:rPr lang="en-US" altLang="ko-KR" sz="1800">
                <a:solidFill>
                  <a:schemeClr val="tx1"/>
                </a:solidFill>
              </a:rPr>
              <a:t> </a:t>
            </a:r>
            <a:r>
              <a:rPr lang="en-US" altLang="ko-KR" sz="1800" smtClean="0">
                <a:solidFill>
                  <a:schemeClr val="tx1"/>
                </a:solidFill>
              </a:rPr>
              <a:t>, </a:t>
            </a:r>
            <a:r>
              <a:rPr lang="ko-KR" altLang="en-US" sz="1800" smtClean="0">
                <a:solidFill>
                  <a:schemeClr val="tx1"/>
                </a:solidFill>
              </a:rPr>
              <a:t>전희창</a:t>
            </a:r>
            <a:r>
              <a:rPr lang="en-US" altLang="ko-KR" sz="1800">
                <a:solidFill>
                  <a:schemeClr val="tx1"/>
                </a:solidFill>
              </a:rPr>
              <a:t> </a:t>
            </a:r>
            <a:r>
              <a:rPr lang="en-US" altLang="ko-KR" sz="1800" smtClean="0">
                <a:solidFill>
                  <a:schemeClr val="tx1"/>
                </a:solidFill>
              </a:rPr>
              <a:t>, </a:t>
            </a:r>
            <a:r>
              <a:rPr lang="ko-KR" altLang="en-US" sz="1800" smtClean="0">
                <a:solidFill>
                  <a:schemeClr val="tx1"/>
                </a:solidFill>
              </a:rPr>
              <a:t>최세휘</a:t>
            </a:r>
            <a:r>
              <a:rPr lang="en-US" altLang="ko-KR" sz="1800">
                <a:solidFill>
                  <a:schemeClr val="tx1"/>
                </a:solidFill>
              </a:rPr>
              <a:t> </a:t>
            </a:r>
            <a:r>
              <a:rPr lang="en-US" altLang="ko-KR" sz="1800" smtClean="0">
                <a:solidFill>
                  <a:schemeClr val="tx1"/>
                </a:solidFill>
              </a:rPr>
              <a:t>, </a:t>
            </a:r>
            <a:r>
              <a:rPr lang="ko-KR" altLang="en-US" sz="1800" smtClean="0">
                <a:solidFill>
                  <a:schemeClr val="tx1"/>
                </a:solidFill>
              </a:rPr>
              <a:t>최지석</a:t>
            </a:r>
            <a:r>
              <a:rPr lang="ko-KR" altLang="en-US" sz="1800" smtClean="0">
                <a:solidFill>
                  <a:schemeClr val="tx1"/>
                </a:solidFill>
              </a:rPr>
              <a:t> </a:t>
            </a:r>
            <a:endParaRPr lang="ko-KR" altLang="en-US" sz="180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81575" y="3076575"/>
            <a:ext cx="2228850" cy="704850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 rot="2454583">
            <a:off x="1540828" y="-1439439"/>
            <a:ext cx="1341672" cy="8219058"/>
          </a:xfrm>
          <a:custGeom>
            <a:avLst/>
            <a:gdLst>
              <a:gd name="connsiteX0" fmla="*/ 57912 w 1341673"/>
              <a:gd name="connsiteY0" fmla="*/ 1118076 h 8219058"/>
              <a:gd name="connsiteX1" fmla="*/ 1341635 w 1341673"/>
              <a:gd name="connsiteY1" fmla="*/ 5699 h 8219058"/>
              <a:gd name="connsiteX2" fmla="*/ 1311826 w 1341673"/>
              <a:gd name="connsiteY2" fmla="*/ 8211202 h 8219058"/>
              <a:gd name="connsiteX3" fmla="*/ 18 w 1341673"/>
              <a:gd name="connsiteY3" fmla="*/ 6712638 h 8219058"/>
              <a:gd name="connsiteX4" fmla="*/ 57912 w 1341673"/>
              <a:gd name="connsiteY4" fmla="*/ 1118076 h 8219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673" h="8219058">
                <a:moveTo>
                  <a:pt x="57912" y="1118076"/>
                </a:moveTo>
                <a:lnTo>
                  <a:pt x="1341635" y="5699"/>
                </a:lnTo>
                <a:lnTo>
                  <a:pt x="1311826" y="8211202"/>
                </a:lnTo>
                <a:lnTo>
                  <a:pt x="18" y="6712638"/>
                </a:lnTo>
                <a:lnTo>
                  <a:pt x="57912" y="1118076"/>
                </a:lnTo>
                <a:close/>
              </a:path>
            </a:pathLst>
          </a:custGeom>
          <a:solidFill>
            <a:srgbClr val="A6314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" descr="C:/Users/hanra/AppData/Roaming/PolarisOffice/ETemp/12956_11060952/fImage130840116041.jpe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6635" y="1550670"/>
            <a:ext cx="5648960" cy="4342765"/>
          </a:xfrm>
          <a:prstGeom prst="rect">
            <a:avLst/>
          </a:prstGeom>
          <a:noFill/>
        </p:spPr>
      </p:pic>
      <p:pic>
        <p:nvPicPr>
          <p:cNvPr id="6" name="Picture " descr="C:/Users/hanra/AppData/Roaming/PolarisOffice/ETemp/12956_11060952/fImage15079311618467.jpe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66890" y="2075180"/>
            <a:ext cx="4813300" cy="3705860"/>
          </a:xfrm>
          <a:prstGeom prst="rect">
            <a:avLst/>
          </a:prstGeom>
          <a:noFill/>
        </p:spPr>
      </p:pic>
      <p:sp>
        <p:nvSpPr>
          <p:cNvPr id="7" name="제목 85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05-01.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요구 사항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207514" cy="6858000"/>
          </a:xfrm>
          <a:prstGeom prst="rect">
            <a:avLst/>
          </a:prstGeom>
          <a:solidFill>
            <a:srgbClr val="A6314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6893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971549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67150" y="3076575"/>
            <a:ext cx="2228850" cy="70485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312027" y="3212973"/>
            <a:ext cx="4392549" cy="671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800">
                <a:solidFill>
                  <a:srgbClr val="595757"/>
                </a:solidFill>
              </a:rPr>
              <a:t>개념적설계</a:t>
            </a:r>
            <a:endParaRPr lang="en-US" altLang="ko-KR" sz="3800">
              <a:solidFill>
                <a:srgbClr val="59575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" descr="C:/Users/hanra/AppData/Roaming/PolarisOffice/ETemp/12956_11060952/fImage19509411636334.jpe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1970" y="1449705"/>
            <a:ext cx="5860415" cy="4528185"/>
          </a:xfrm>
          <a:prstGeom prst="rect">
            <a:avLst/>
          </a:prstGeom>
          <a:noFill/>
        </p:spPr>
      </p:pic>
      <p:sp>
        <p:nvSpPr>
          <p:cNvPr id="6" name="Rect 0"/>
          <p:cNvSpPr txBox="1"/>
          <p:nvPr/>
        </p:nvSpPr>
        <p:spPr>
          <a:xfrm>
            <a:off x="5702935" y="741045"/>
            <a:ext cx="4394835" cy="64770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  <a:defRPr/>
            </a:pPr>
            <a:r>
              <a:rPr sz="1800">
                <a:solidFill>
                  <a:schemeClr val="tx1"/>
                </a:solidFill>
                <a:latin typeface="나눔스퀘어라운드 Bold"/>
                <a:ea typeface="맑은 고딕"/>
              </a:rPr>
              <a:t>분석한 요구사항을 토대로 er 다이어그램의 핸드프린팅 초안을 구성</a:t>
            </a:r>
            <a:endParaRPr lang="ko-KR" altLang="en-US" sz="1800">
              <a:solidFill>
                <a:schemeClr val="tx1"/>
              </a:solidFill>
              <a:latin typeface="나눔스퀘어라운드 Bold"/>
              <a:ea typeface="맑은 고딕"/>
            </a:endParaRPr>
          </a:p>
        </p:txBody>
      </p:sp>
      <p:pic>
        <p:nvPicPr>
          <p:cNvPr id="7" name="Picture " descr="C:/Users/hanra/AppData/Roaming/PolarisOffice/ETemp/12956_11060952/fImage21334611656500.png"/>
          <p:cNvPicPr>
            <a:picLocks noChangeAspect="1"/>
          </p:cNvPicPr>
          <p:nvPr/>
        </p:nvPicPr>
        <p:blipFill rotWithShape="1">
          <a:blip r:embed="rId3"/>
          <a:srcRect t="250" r="66240"/>
          <a:stretch>
            <a:fillRect/>
          </a:stretch>
        </p:blipFill>
        <p:spPr>
          <a:xfrm>
            <a:off x="6814820" y="1443355"/>
            <a:ext cx="3534410" cy="4516755"/>
          </a:xfrm>
          <a:prstGeom prst="rect">
            <a:avLst/>
          </a:prstGeom>
          <a:noFill/>
        </p:spPr>
      </p:pic>
      <p:sp>
        <p:nvSpPr>
          <p:cNvPr id="8" name="제목 86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05-02.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개념적 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5720" y="984466"/>
            <a:ext cx="6055530" cy="5873534"/>
          </a:xfrm>
          <a:prstGeom prst="rect">
            <a:avLst/>
          </a:prstGeom>
        </p:spPr>
      </p:pic>
      <p:sp>
        <p:nvSpPr>
          <p:cNvPr id="8" name="Rect 0"/>
          <p:cNvSpPr txBox="1"/>
          <p:nvPr/>
        </p:nvSpPr>
        <p:spPr>
          <a:xfrm>
            <a:off x="1496695" y="1059815"/>
            <a:ext cx="9197340" cy="75819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  <a:defRPr/>
            </a:pPr>
            <a:r>
              <a:rPr sz="2200">
                <a:latin typeface="나눔스퀘어라운드 Bold"/>
                <a:ea typeface="맑은 고딕"/>
              </a:rPr>
              <a:t>작성된 초안을 보고 재 수정한 후 프로그램을 이용하여 작성한 ER 다이어그램</a:t>
            </a:r>
            <a:endParaRPr lang="ko-KR" altLang="en-US" sz="2200">
              <a:latin typeface="나눔스퀘어라운드 Bold"/>
              <a:ea typeface="맑은 고딕"/>
            </a:endParaRPr>
          </a:p>
        </p:txBody>
      </p:sp>
      <p:sp>
        <p:nvSpPr>
          <p:cNvPr id="10" name="제목 87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05-02.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개념적 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207514" cy="6858000"/>
          </a:xfrm>
          <a:prstGeom prst="rect">
            <a:avLst/>
          </a:prstGeom>
          <a:solidFill>
            <a:srgbClr val="A6314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6893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971549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67150" y="3076575"/>
            <a:ext cx="2228850" cy="70485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312027" y="3212973"/>
            <a:ext cx="4392549" cy="671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800">
                <a:solidFill>
                  <a:srgbClr val="595757"/>
                </a:solidFill>
              </a:rPr>
              <a:t>논리적 설계</a:t>
            </a:r>
            <a:endParaRPr lang="en-US" altLang="ko-KR" sz="3800">
              <a:solidFill>
                <a:srgbClr val="59575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/>
          <p:nvPr/>
        </p:nvSpPr>
        <p:spPr>
          <a:xfrm>
            <a:off x="4808220" y="1109980"/>
            <a:ext cx="3434080" cy="42227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  <a:defRPr/>
            </a:pPr>
            <a:r>
              <a:rPr sz="2200">
                <a:solidFill>
                  <a:schemeClr val="tx1"/>
                </a:solidFill>
                <a:latin typeface="나눔스퀘어라운드 Bold"/>
                <a:ea typeface="맑은 고딕"/>
              </a:rPr>
              <a:t>관계형 스키마 1차 초안</a:t>
            </a:r>
            <a:endParaRPr lang="ko-KR" altLang="en-US" sz="2200">
              <a:solidFill>
                <a:schemeClr val="tx1"/>
              </a:solidFill>
              <a:latin typeface="나눔스퀘어라운드 Bold"/>
              <a:ea typeface="맑은 고딕"/>
            </a:endParaRPr>
          </a:p>
        </p:txBody>
      </p:sp>
      <p:pic>
        <p:nvPicPr>
          <p:cNvPr id="11" name="Picture " descr="C:/Users/hanra/AppData/Roaming/PolarisOffice/ETemp/12956_11060952/fImage21334611715724.png"/>
          <p:cNvPicPr>
            <a:picLocks noChangeAspect="1"/>
          </p:cNvPicPr>
          <p:nvPr/>
        </p:nvPicPr>
        <p:blipFill rotWithShape="1">
          <a:blip r:embed="rId2"/>
          <a:srcRect l="33920" t="-2710"/>
          <a:stretch>
            <a:fillRect/>
          </a:stretch>
        </p:blipFill>
        <p:spPr>
          <a:xfrm>
            <a:off x="2578100" y="1540510"/>
            <a:ext cx="6916420" cy="4650740"/>
          </a:xfrm>
          <a:prstGeom prst="rect">
            <a:avLst/>
          </a:prstGeom>
          <a:noFill/>
        </p:spPr>
      </p:pic>
      <p:sp>
        <p:nvSpPr>
          <p:cNvPr id="12" name="제목 88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05-03.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논리적 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/>
          <p:nvPr/>
        </p:nvSpPr>
        <p:spPr>
          <a:xfrm>
            <a:off x="4808220" y="1109980"/>
            <a:ext cx="3602355" cy="42227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  <a:defRPr/>
            </a:pPr>
            <a:r>
              <a:rPr sz="2200">
                <a:solidFill>
                  <a:schemeClr val="tx1"/>
                </a:solidFill>
                <a:latin typeface="함초롬돋움"/>
                <a:ea typeface="함초롬돋움"/>
                <a:cs typeface="+mj-cs"/>
              </a:rPr>
              <a:t>관계형 스키마 2차 수정본</a:t>
            </a:r>
            <a:endParaRPr lang="ko-KR" altLang="en-US" sz="2200">
              <a:solidFill>
                <a:schemeClr val="tx1"/>
              </a:solidFill>
              <a:latin typeface="함초롬돋움"/>
              <a:ea typeface="함초롬돋움"/>
              <a:cs typeface="+mj-cs"/>
            </a:endParaRPr>
          </a:p>
        </p:txBody>
      </p:sp>
      <p:pic>
        <p:nvPicPr>
          <p:cNvPr id="11" name="Picture " descr="C:/Users/hanra/AppData/Roaming/PolarisOffice/ETemp/12956_11060952/fImage13961811741478.png"/>
          <p:cNvPicPr>
            <a:picLocks noChangeAspect="1"/>
          </p:cNvPicPr>
          <p:nvPr/>
        </p:nvPicPr>
        <p:blipFill rotWithShape="1">
          <a:blip r:embed="rId2"/>
          <a:srcRect t="5200" r="-1670" b="52080"/>
          <a:stretch>
            <a:fillRect/>
          </a:stretch>
        </p:blipFill>
        <p:spPr>
          <a:xfrm>
            <a:off x="3804920" y="1602105"/>
            <a:ext cx="4246245" cy="4604385"/>
          </a:xfrm>
          <a:prstGeom prst="rect">
            <a:avLst/>
          </a:prstGeom>
          <a:noFill/>
        </p:spPr>
      </p:pic>
      <p:sp>
        <p:nvSpPr>
          <p:cNvPr id="12" name="제목 89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05-03.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논리적 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207514" cy="6858000"/>
          </a:xfrm>
          <a:prstGeom prst="rect">
            <a:avLst/>
          </a:prstGeom>
          <a:solidFill>
            <a:srgbClr val="A6314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6893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971549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67150" y="3076575"/>
            <a:ext cx="2228850" cy="70485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312027" y="3212973"/>
            <a:ext cx="4392549" cy="671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800">
                <a:solidFill>
                  <a:srgbClr val="595757"/>
                </a:solidFill>
              </a:rPr>
              <a:t>물리적 설계</a:t>
            </a:r>
            <a:endParaRPr lang="en-US" altLang="ko-KR" sz="3800">
              <a:solidFill>
                <a:srgbClr val="59575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" descr="C:/Users/hanra/AppData/Roaming/PolarisOffice/ETemp/12956_11060952/fImage27026811769358.png"/>
          <p:cNvPicPr>
            <a:picLocks noChangeAspect="1"/>
          </p:cNvPicPr>
          <p:nvPr/>
        </p:nvPicPr>
        <p:blipFill rotWithShape="1">
          <a:blip r:embed="rId2"/>
          <a:srcRect l="36810" t="59280" r="23450" b="-41750"/>
          <a:stretch>
            <a:fillRect/>
          </a:stretch>
        </p:blipFill>
        <p:spPr>
          <a:xfrm>
            <a:off x="107315" y="1575435"/>
            <a:ext cx="5427980" cy="9386570"/>
          </a:xfrm>
          <a:prstGeom prst="rect">
            <a:avLst/>
          </a:prstGeom>
          <a:noFill/>
        </p:spPr>
      </p:pic>
      <p:pic>
        <p:nvPicPr>
          <p:cNvPr id="6" name="Picture " descr="C:/Users/hanra/AppData/Roaming/PolarisOffice/ETemp/12956_11060952/fImage27026811776962.png"/>
          <p:cNvPicPr>
            <a:picLocks noChangeAspect="1"/>
          </p:cNvPicPr>
          <p:nvPr/>
        </p:nvPicPr>
        <p:blipFill rotWithShape="1">
          <a:blip r:embed="rId2"/>
          <a:srcRect l="52950" t="47520" r="740" b="30010"/>
          <a:stretch>
            <a:fillRect/>
          </a:stretch>
        </p:blipFill>
        <p:spPr>
          <a:xfrm>
            <a:off x="5739130" y="1692910"/>
            <a:ext cx="6081395" cy="2454910"/>
          </a:xfrm>
          <a:prstGeom prst="rect">
            <a:avLst/>
          </a:prstGeom>
          <a:noFill/>
        </p:spPr>
      </p:pic>
      <p:sp>
        <p:nvSpPr>
          <p:cNvPr id="7" name="Rect 0"/>
          <p:cNvSpPr txBox="1"/>
          <p:nvPr/>
        </p:nvSpPr>
        <p:spPr>
          <a:xfrm>
            <a:off x="2552065" y="1119505"/>
            <a:ext cx="7558405" cy="37084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  <a:defRPr/>
            </a:pPr>
            <a:r>
              <a:rPr sz="1800">
                <a:solidFill>
                  <a:schemeClr val="tx1"/>
                </a:solidFill>
                <a:latin typeface="함초롬돋움"/>
                <a:ea typeface="함초롬돋움"/>
                <a:cs typeface="+mj-cs"/>
              </a:rPr>
              <a:t>완성된 설계도로 ERCLOUD를 이용해 작성한 완성된 물리적 설계</a:t>
            </a:r>
            <a:endParaRPr lang="ko-KR" altLang="en-US" sz="1800">
              <a:solidFill>
                <a:schemeClr val="tx1"/>
              </a:solidFill>
              <a:latin typeface="함초롬돋움"/>
              <a:ea typeface="함초롬돋움"/>
              <a:cs typeface="+mj-cs"/>
            </a:endParaRPr>
          </a:p>
        </p:txBody>
      </p:sp>
      <p:sp>
        <p:nvSpPr>
          <p:cNvPr id="8" name="제목 90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05-04.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물리적 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" descr="C:/Users/hanra/AppData/Roaming/PolarisOffice/ETemp/12956_11060952/fImage27026811804464.png"/>
          <p:cNvPicPr>
            <a:picLocks noChangeAspect="1"/>
          </p:cNvPicPr>
          <p:nvPr/>
        </p:nvPicPr>
        <p:blipFill rotWithShape="1">
          <a:blip r:embed="rId2"/>
          <a:srcRect l="21080" t="18200" r="29510" b="54430"/>
          <a:stretch>
            <a:fillRect/>
          </a:stretch>
        </p:blipFill>
        <p:spPr>
          <a:xfrm>
            <a:off x="250190" y="1807845"/>
            <a:ext cx="8947150" cy="4130040"/>
          </a:xfrm>
          <a:prstGeom prst="rect">
            <a:avLst/>
          </a:prstGeom>
          <a:noFill/>
        </p:spPr>
      </p:pic>
      <p:sp>
        <p:nvSpPr>
          <p:cNvPr id="6" name="Rect 0"/>
          <p:cNvSpPr txBox="1"/>
          <p:nvPr/>
        </p:nvSpPr>
        <p:spPr>
          <a:xfrm>
            <a:off x="493395" y="2847975"/>
            <a:ext cx="3797300" cy="63690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rtl="0" eaLnBrk="1" latinLnBrk="0" hangingPunct="1">
              <a:buFont typeface="Wingdings"/>
              <a:buChar char=""/>
              <a:defRPr/>
            </a:pPr>
            <a:r>
              <a:rPr sz="1800">
                <a:solidFill>
                  <a:schemeClr val="bg1"/>
                </a:solidFill>
                <a:latin typeface="나눔스퀘어라운드 Bold"/>
                <a:ea typeface="맑은 고딕"/>
              </a:rPr>
              <a:t>상품과, 상품을 구매할때 사용될 DB</a:t>
            </a:r>
            <a:endParaRPr lang="ko-KR" altLang="en-US" sz="1800">
              <a:solidFill>
                <a:schemeClr val="bg1"/>
              </a:solidFill>
              <a:latin typeface="나눔스퀘어라운드 Bold"/>
              <a:ea typeface="맑은 고딕"/>
            </a:endParaRPr>
          </a:p>
        </p:txBody>
      </p:sp>
      <p:pic>
        <p:nvPicPr>
          <p:cNvPr id="7" name="Picture " descr="C:/Users/hanra/AppData/Roaming/PolarisOffice/ETemp/12956_11060952/fImage27026811825705.png"/>
          <p:cNvPicPr>
            <a:picLocks noChangeAspect="1"/>
          </p:cNvPicPr>
          <p:nvPr/>
        </p:nvPicPr>
        <p:blipFill rotWithShape="1">
          <a:blip r:embed="rId2"/>
          <a:srcRect l="53080" t="3880" r="27370" b="64770"/>
          <a:stretch>
            <a:fillRect/>
          </a:stretch>
        </p:blipFill>
        <p:spPr>
          <a:xfrm>
            <a:off x="8756650" y="1565910"/>
            <a:ext cx="3377565" cy="4505960"/>
          </a:xfrm>
          <a:prstGeom prst="rect">
            <a:avLst/>
          </a:prstGeom>
          <a:noFill/>
        </p:spPr>
      </p:pic>
      <p:sp>
        <p:nvSpPr>
          <p:cNvPr id="8" name="Rect 0"/>
          <p:cNvSpPr txBox="1"/>
          <p:nvPr/>
        </p:nvSpPr>
        <p:spPr>
          <a:xfrm>
            <a:off x="8586470" y="1765300"/>
            <a:ext cx="3708400" cy="64325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914400" rtl="0" eaLnBrk="1" latinLnBrk="0" hangingPunct="1">
              <a:buFont typeface="Wingdings"/>
              <a:buChar char=""/>
              <a:defRPr/>
            </a:pPr>
            <a:r>
              <a:rPr sz="1800">
                <a:solidFill>
                  <a:schemeClr val="bg1"/>
                </a:solidFill>
                <a:latin typeface="함초롬돋움"/>
                <a:ea typeface="함초롬돋움"/>
                <a:cs typeface="+mj-cs"/>
              </a:rPr>
              <a:t>상품을 구매하며 좌석을 선택한다.</a:t>
            </a:r>
            <a:endParaRPr lang="ko-KR" altLang="en-US" sz="1800">
              <a:solidFill>
                <a:schemeClr val="bg1"/>
              </a:solidFill>
              <a:latin typeface="함초롬돋움"/>
              <a:ea typeface="함초롬돋움"/>
              <a:cs typeface="+mj-cs"/>
            </a:endParaRPr>
          </a:p>
        </p:txBody>
      </p:sp>
      <p:sp>
        <p:nvSpPr>
          <p:cNvPr id="9" name="Rect 0"/>
          <p:cNvSpPr txBox="1"/>
          <p:nvPr/>
        </p:nvSpPr>
        <p:spPr>
          <a:xfrm>
            <a:off x="2552065" y="1119505"/>
            <a:ext cx="7558405" cy="37084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  <a:defRPr/>
            </a:pPr>
            <a:r>
              <a:rPr sz="1800">
                <a:solidFill>
                  <a:schemeClr val="tx1"/>
                </a:solidFill>
                <a:latin typeface="함초롬돋움"/>
                <a:ea typeface="함초롬돋움"/>
                <a:cs typeface="+mj-cs"/>
              </a:rPr>
              <a:t>완성된 설계도로 ERCLOUD를 이용해 작성한 완성된 물리적 설계</a:t>
            </a:r>
            <a:endParaRPr lang="ko-KR" altLang="en-US" sz="1800">
              <a:solidFill>
                <a:schemeClr val="tx1"/>
              </a:solidFill>
              <a:latin typeface="함초롬돋움"/>
              <a:ea typeface="함초롬돋움"/>
              <a:cs typeface="+mj-cs"/>
            </a:endParaRPr>
          </a:p>
        </p:txBody>
      </p:sp>
      <p:sp>
        <p:nvSpPr>
          <p:cNvPr id="10" name="제목 91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05-04.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물리적 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207260" cy="6858000"/>
          </a:xfrm>
          <a:prstGeom prst="rect">
            <a:avLst/>
          </a:prstGeom>
          <a:solidFill>
            <a:srgbClr val="A6314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텍스트 상자 2"/>
          <p:cNvSpPr txBox="1"/>
          <p:nvPr/>
        </p:nvSpPr>
        <p:spPr>
          <a:xfrm>
            <a:off x="2495550" y="288925"/>
            <a:ext cx="2160270" cy="548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srgbClr val="A63145"/>
                </a:solidFill>
              </a:rPr>
              <a:t>Contents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87020" y="0"/>
            <a:ext cx="26416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971550" y="0"/>
            <a:ext cx="26416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2" name="직선 연결선 2"/>
          <p:cNvCxnSpPr/>
          <p:nvPr/>
        </p:nvCxnSpPr>
        <p:spPr>
          <a:xfrm>
            <a:off x="2526030" y="1692275"/>
            <a:ext cx="4184650" cy="1270"/>
          </a:xfrm>
          <a:prstGeom prst="line">
            <a:avLst/>
          </a:prstGeom>
          <a:ln w="6350" cap="flat" cmpd="sng">
            <a:solidFill>
              <a:srgbClr val="A6314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6"/>
          <p:cNvSpPr txBox="1"/>
          <p:nvPr/>
        </p:nvSpPr>
        <p:spPr>
          <a:xfrm>
            <a:off x="3236595" y="1118235"/>
            <a:ext cx="3154045" cy="45466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endParaRPr lang="en-US" altLang="ko-KR" sz="2400">
              <a:solidFill>
                <a:srgbClr val="595757"/>
              </a:solidFill>
              <a:latin typeface="Noto Sans KR Black"/>
              <a:ea typeface="Noto Sans KR Black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2550160" y="1092835"/>
            <a:ext cx="953135" cy="4921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01</a:t>
            </a:r>
            <a:endParaRPr lang="ko-KR" altLang="en-US" sz="2600">
              <a:solidFill>
                <a:srgbClr val="A63145"/>
              </a:solidFill>
            </a:endParaRPr>
          </a:p>
        </p:txBody>
      </p:sp>
      <p:cxnSp>
        <p:nvCxnSpPr>
          <p:cNvPr id="15" name="직선 연결선 17"/>
          <p:cNvCxnSpPr/>
          <p:nvPr/>
        </p:nvCxnSpPr>
        <p:spPr>
          <a:xfrm flipV="1">
            <a:off x="2526030" y="2656840"/>
            <a:ext cx="4160520" cy="5080"/>
          </a:xfrm>
          <a:prstGeom prst="line">
            <a:avLst/>
          </a:prstGeom>
          <a:ln w="6350" cap="flat" cmpd="sng">
            <a:solidFill>
              <a:srgbClr val="A6314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8"/>
          <p:cNvSpPr txBox="1"/>
          <p:nvPr/>
        </p:nvSpPr>
        <p:spPr>
          <a:xfrm>
            <a:off x="3236595" y="2089785"/>
            <a:ext cx="2710180" cy="45910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400">
                <a:solidFill>
                  <a:srgbClr val="595757"/>
                </a:solidFill>
                <a:latin typeface="Noto Sans KR Black"/>
                <a:ea typeface="Noto Sans KR Black"/>
              </a:rPr>
              <a:t>기획의도</a:t>
            </a:r>
            <a:endParaRPr lang="ko-KR" altLang="en-US" sz="2800">
              <a:solidFill>
                <a:srgbClr val="595757"/>
              </a:solidFill>
              <a:latin typeface="Noto Sans KR Black"/>
              <a:ea typeface="Noto Sans KR Black"/>
            </a:endParaRPr>
          </a:p>
        </p:txBody>
      </p:sp>
      <p:sp>
        <p:nvSpPr>
          <p:cNvPr id="17" name="TextBox 19"/>
          <p:cNvSpPr txBox="1"/>
          <p:nvPr/>
        </p:nvSpPr>
        <p:spPr>
          <a:xfrm>
            <a:off x="2526030" y="2061845"/>
            <a:ext cx="953135" cy="4921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02</a:t>
            </a:r>
            <a:endParaRPr lang="ko-KR" altLang="en-US" sz="2600">
              <a:solidFill>
                <a:srgbClr val="A63145"/>
              </a:solidFill>
            </a:endParaRPr>
          </a:p>
        </p:txBody>
      </p:sp>
      <p:cxnSp>
        <p:nvCxnSpPr>
          <p:cNvPr id="18" name="직선 연결선 21"/>
          <p:cNvCxnSpPr/>
          <p:nvPr/>
        </p:nvCxnSpPr>
        <p:spPr>
          <a:xfrm>
            <a:off x="2526030" y="3629660"/>
            <a:ext cx="4148455" cy="4445"/>
          </a:xfrm>
          <a:prstGeom prst="line">
            <a:avLst/>
          </a:prstGeom>
          <a:ln w="6350" cap="flat" cmpd="sng">
            <a:solidFill>
              <a:srgbClr val="A6314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2"/>
          <p:cNvSpPr txBox="1"/>
          <p:nvPr/>
        </p:nvSpPr>
        <p:spPr>
          <a:xfrm>
            <a:off x="3236595" y="3049905"/>
            <a:ext cx="3685540" cy="4540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400">
                <a:solidFill>
                  <a:srgbClr val="595757"/>
                </a:solidFill>
                <a:latin typeface="Noto Sans KR Black"/>
                <a:ea typeface="Noto Sans KR Black"/>
              </a:rPr>
              <a:t>개발플랫폼과 사용기술</a:t>
            </a:r>
            <a:endParaRPr lang="ko-KR" altLang="en-US" sz="2800">
              <a:solidFill>
                <a:srgbClr val="595757"/>
              </a:solidFill>
              <a:latin typeface="Noto Sans KR Black"/>
              <a:ea typeface="Noto Sans KR Black"/>
            </a:endParaRPr>
          </a:p>
        </p:txBody>
      </p:sp>
      <p:sp>
        <p:nvSpPr>
          <p:cNvPr id="20" name="TextBox 23"/>
          <p:cNvSpPr txBox="1"/>
          <p:nvPr/>
        </p:nvSpPr>
        <p:spPr>
          <a:xfrm>
            <a:off x="2526030" y="3030855"/>
            <a:ext cx="953135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03</a:t>
            </a:r>
            <a:endParaRPr lang="ko-KR" altLang="en-US" sz="2600">
              <a:solidFill>
                <a:srgbClr val="A63145"/>
              </a:solidFill>
            </a:endParaRPr>
          </a:p>
        </p:txBody>
      </p:sp>
      <p:cxnSp>
        <p:nvCxnSpPr>
          <p:cNvPr id="21" name="직선 연결선 25"/>
          <p:cNvCxnSpPr/>
          <p:nvPr/>
        </p:nvCxnSpPr>
        <p:spPr>
          <a:xfrm flipV="1">
            <a:off x="2501900" y="4585970"/>
            <a:ext cx="4161155" cy="1270"/>
          </a:xfrm>
          <a:prstGeom prst="line">
            <a:avLst/>
          </a:prstGeom>
          <a:ln w="6350" cap="flat" cmpd="sng">
            <a:solidFill>
              <a:srgbClr val="A6314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6"/>
          <p:cNvSpPr txBox="1"/>
          <p:nvPr/>
        </p:nvSpPr>
        <p:spPr>
          <a:xfrm>
            <a:off x="3236595" y="4002405"/>
            <a:ext cx="342646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400">
                <a:solidFill>
                  <a:srgbClr val="595757"/>
                </a:solidFill>
                <a:latin typeface="Noto Sans KR Black"/>
                <a:ea typeface="Noto Sans KR Black"/>
              </a:rPr>
              <a:t>전체 </a:t>
            </a:r>
            <a:r>
              <a:rPr lang="en-US" altLang="ko-KR" sz="2400">
                <a:solidFill>
                  <a:srgbClr val="595757"/>
                </a:solidFill>
                <a:latin typeface="Noto Sans KR Black"/>
                <a:ea typeface="Noto Sans KR Black"/>
              </a:rPr>
              <a:t>개발일정 및 업무</a:t>
            </a:r>
          </a:p>
        </p:txBody>
      </p:sp>
      <p:sp>
        <p:nvSpPr>
          <p:cNvPr id="23" name="TextBox 27"/>
          <p:cNvSpPr txBox="1"/>
          <p:nvPr/>
        </p:nvSpPr>
        <p:spPr>
          <a:xfrm>
            <a:off x="2526030" y="3999230"/>
            <a:ext cx="953135" cy="4921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04</a:t>
            </a:r>
            <a:endParaRPr lang="ko-KR" altLang="en-US" sz="2600">
              <a:solidFill>
                <a:srgbClr val="A63145"/>
              </a:solidFill>
            </a:endParaRPr>
          </a:p>
        </p:txBody>
      </p:sp>
      <p:cxnSp>
        <p:nvCxnSpPr>
          <p:cNvPr id="34" name="직선 연결선 25"/>
          <p:cNvCxnSpPr/>
          <p:nvPr/>
        </p:nvCxnSpPr>
        <p:spPr>
          <a:xfrm flipV="1">
            <a:off x="2501900" y="5506085"/>
            <a:ext cx="4161155" cy="1270"/>
          </a:xfrm>
          <a:prstGeom prst="line">
            <a:avLst/>
          </a:prstGeom>
          <a:ln w="6350" cap="flat" cmpd="sng">
            <a:solidFill>
              <a:srgbClr val="A6314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26"/>
          <p:cNvSpPr txBox="1"/>
          <p:nvPr/>
        </p:nvSpPr>
        <p:spPr>
          <a:xfrm>
            <a:off x="3236595" y="4928235"/>
            <a:ext cx="2922270" cy="4533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400">
                <a:solidFill>
                  <a:srgbClr val="595757"/>
                </a:solidFill>
                <a:latin typeface="Noto Sans KR Black"/>
                <a:ea typeface="Noto Sans KR Black"/>
              </a:rPr>
              <a:t>DB</a:t>
            </a:r>
            <a:r>
              <a:rPr lang="ko-KR" altLang="en-US" sz="2400">
                <a:solidFill>
                  <a:srgbClr val="595757"/>
                </a:solidFill>
                <a:latin typeface="Noto Sans KR Black"/>
                <a:ea typeface="Noto Sans KR Black"/>
              </a:rPr>
              <a:t> 설계</a:t>
            </a:r>
          </a:p>
        </p:txBody>
      </p:sp>
      <p:sp>
        <p:nvSpPr>
          <p:cNvPr id="36" name="TextBox 27"/>
          <p:cNvSpPr txBox="1"/>
          <p:nvPr/>
        </p:nvSpPr>
        <p:spPr>
          <a:xfrm>
            <a:off x="2526030" y="4919345"/>
            <a:ext cx="953135" cy="4921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05</a:t>
            </a:r>
          </a:p>
        </p:txBody>
      </p:sp>
      <p:cxnSp>
        <p:nvCxnSpPr>
          <p:cNvPr id="37" name="직선 연결선 25"/>
          <p:cNvCxnSpPr/>
          <p:nvPr/>
        </p:nvCxnSpPr>
        <p:spPr>
          <a:xfrm flipV="1">
            <a:off x="2496185" y="6431280"/>
            <a:ext cx="4161155" cy="1270"/>
          </a:xfrm>
          <a:prstGeom prst="line">
            <a:avLst/>
          </a:prstGeom>
          <a:ln w="6350" cap="flat" cmpd="sng">
            <a:solidFill>
              <a:srgbClr val="A6314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6"/>
          <p:cNvSpPr txBox="1"/>
          <p:nvPr/>
        </p:nvSpPr>
        <p:spPr>
          <a:xfrm>
            <a:off x="3230880" y="5850254"/>
            <a:ext cx="2922270" cy="461011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400">
                <a:solidFill>
                  <a:srgbClr val="595757"/>
                </a:solidFill>
                <a:latin typeface="Noto Sans KR Black"/>
                <a:ea typeface="Noto Sans KR Black"/>
              </a:rPr>
              <a:t>화면 설계</a:t>
            </a:r>
          </a:p>
        </p:txBody>
      </p:sp>
      <p:sp>
        <p:nvSpPr>
          <p:cNvPr id="39" name="TextBox 27"/>
          <p:cNvSpPr txBox="1"/>
          <p:nvPr/>
        </p:nvSpPr>
        <p:spPr>
          <a:xfrm>
            <a:off x="2520315" y="5844540"/>
            <a:ext cx="953135" cy="4921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06</a:t>
            </a:r>
          </a:p>
        </p:txBody>
      </p:sp>
      <p:cxnSp>
        <p:nvCxnSpPr>
          <p:cNvPr id="40" name="직선 연결선 121"/>
          <p:cNvCxnSpPr/>
          <p:nvPr/>
        </p:nvCxnSpPr>
        <p:spPr>
          <a:xfrm>
            <a:off x="7103110" y="1713230"/>
            <a:ext cx="4184650" cy="1270"/>
          </a:xfrm>
          <a:prstGeom prst="line">
            <a:avLst/>
          </a:prstGeom>
          <a:ln w="6350" cap="flat" cmpd="sng">
            <a:solidFill>
              <a:srgbClr val="A6314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22"/>
          <p:cNvSpPr txBox="1"/>
          <p:nvPr/>
        </p:nvSpPr>
        <p:spPr>
          <a:xfrm>
            <a:off x="7813675" y="1135380"/>
            <a:ext cx="3154045" cy="46164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400">
                <a:solidFill>
                  <a:srgbClr val="595757"/>
                </a:solidFill>
                <a:latin typeface="Noto Sans KR Black"/>
                <a:ea typeface="Noto Sans KR Black"/>
              </a:rPr>
              <a:t>소프트웨어 설계</a:t>
            </a:r>
            <a:endParaRPr lang="ko-KR" altLang="en-US" sz="2800">
              <a:solidFill>
                <a:srgbClr val="595757"/>
              </a:solidFill>
              <a:latin typeface="Noto Sans KR Black"/>
              <a:ea typeface="Noto Sans KR Black"/>
            </a:endParaRPr>
          </a:p>
        </p:txBody>
      </p:sp>
      <p:sp>
        <p:nvSpPr>
          <p:cNvPr id="42" name="TextBox 123"/>
          <p:cNvSpPr txBox="1"/>
          <p:nvPr/>
        </p:nvSpPr>
        <p:spPr>
          <a:xfrm>
            <a:off x="7127240" y="1113790"/>
            <a:ext cx="953135" cy="4921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07</a:t>
            </a:r>
            <a:endParaRPr lang="ko-KR" altLang="en-US" sz="2600">
              <a:solidFill>
                <a:srgbClr val="A63145"/>
              </a:solidFill>
            </a:endParaRPr>
          </a:p>
        </p:txBody>
      </p:sp>
      <p:cxnSp>
        <p:nvCxnSpPr>
          <p:cNvPr id="43" name="직선 연결선 124"/>
          <p:cNvCxnSpPr/>
          <p:nvPr/>
        </p:nvCxnSpPr>
        <p:spPr>
          <a:xfrm flipV="1">
            <a:off x="7103110" y="2677795"/>
            <a:ext cx="4160520" cy="5080"/>
          </a:xfrm>
          <a:prstGeom prst="line">
            <a:avLst/>
          </a:prstGeom>
          <a:ln w="6350" cap="flat" cmpd="sng">
            <a:solidFill>
              <a:srgbClr val="A6314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25"/>
          <p:cNvSpPr txBox="1"/>
          <p:nvPr/>
        </p:nvSpPr>
        <p:spPr>
          <a:xfrm>
            <a:off x="7813675" y="2116455"/>
            <a:ext cx="2710180" cy="45466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400">
                <a:solidFill>
                  <a:srgbClr val="595757"/>
                </a:solidFill>
                <a:latin typeface="Noto Sans KR Black"/>
                <a:ea typeface="Noto Sans KR Black"/>
              </a:rPr>
              <a:t>UML &amp; ERD</a:t>
            </a:r>
            <a:endParaRPr lang="ko-KR" altLang="en-US" sz="2800">
              <a:solidFill>
                <a:srgbClr val="595757"/>
              </a:solidFill>
              <a:latin typeface="Noto Sans KR Black"/>
              <a:ea typeface="Noto Sans KR Black"/>
            </a:endParaRPr>
          </a:p>
        </p:txBody>
      </p:sp>
      <p:sp>
        <p:nvSpPr>
          <p:cNvPr id="45" name="TextBox 126"/>
          <p:cNvSpPr txBox="1"/>
          <p:nvPr/>
        </p:nvSpPr>
        <p:spPr>
          <a:xfrm>
            <a:off x="7103110" y="2082800"/>
            <a:ext cx="953135" cy="4921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08</a:t>
            </a:r>
            <a:endParaRPr lang="ko-KR" altLang="en-US" sz="2600">
              <a:solidFill>
                <a:srgbClr val="A63145"/>
              </a:solidFill>
            </a:endParaRPr>
          </a:p>
        </p:txBody>
      </p:sp>
      <p:cxnSp>
        <p:nvCxnSpPr>
          <p:cNvPr id="46" name="직선 연결선 127"/>
          <p:cNvCxnSpPr/>
          <p:nvPr/>
        </p:nvCxnSpPr>
        <p:spPr>
          <a:xfrm>
            <a:off x="7103110" y="3650615"/>
            <a:ext cx="4148455" cy="4445"/>
          </a:xfrm>
          <a:prstGeom prst="line">
            <a:avLst/>
          </a:prstGeom>
          <a:ln w="6350" cap="flat" cmpd="sng">
            <a:solidFill>
              <a:srgbClr val="A6314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28"/>
          <p:cNvSpPr txBox="1"/>
          <p:nvPr/>
        </p:nvSpPr>
        <p:spPr>
          <a:xfrm>
            <a:off x="7813675" y="3068955"/>
            <a:ext cx="3685540" cy="45529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400">
                <a:solidFill>
                  <a:srgbClr val="595757"/>
                </a:solidFill>
                <a:latin typeface="Noto Sans KR Black"/>
                <a:ea typeface="Noto Sans KR Black"/>
              </a:rPr>
              <a:t>소스 코드</a:t>
            </a:r>
            <a:endParaRPr lang="ko-KR" altLang="en-US" sz="2800">
              <a:solidFill>
                <a:srgbClr val="595757"/>
              </a:solidFill>
              <a:latin typeface="Noto Sans KR Black"/>
              <a:ea typeface="Noto Sans KR Black"/>
            </a:endParaRPr>
          </a:p>
        </p:txBody>
      </p:sp>
      <p:sp>
        <p:nvSpPr>
          <p:cNvPr id="48" name="TextBox 129"/>
          <p:cNvSpPr txBox="1"/>
          <p:nvPr/>
        </p:nvSpPr>
        <p:spPr>
          <a:xfrm>
            <a:off x="7103110" y="3051175"/>
            <a:ext cx="953135" cy="4921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09</a:t>
            </a:r>
            <a:endParaRPr lang="ko-KR" altLang="en-US" sz="2600">
              <a:solidFill>
                <a:srgbClr val="A63145"/>
              </a:solidFill>
            </a:endParaRPr>
          </a:p>
        </p:txBody>
      </p:sp>
      <p:cxnSp>
        <p:nvCxnSpPr>
          <p:cNvPr id="49" name="직선 연결선 130"/>
          <p:cNvCxnSpPr/>
          <p:nvPr/>
        </p:nvCxnSpPr>
        <p:spPr>
          <a:xfrm flipV="1">
            <a:off x="7078980" y="4606925"/>
            <a:ext cx="4161155" cy="1270"/>
          </a:xfrm>
          <a:prstGeom prst="line">
            <a:avLst/>
          </a:prstGeom>
          <a:ln w="6350" cap="flat" cmpd="sng">
            <a:solidFill>
              <a:srgbClr val="A6314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31"/>
          <p:cNvSpPr txBox="1"/>
          <p:nvPr/>
        </p:nvSpPr>
        <p:spPr>
          <a:xfrm>
            <a:off x="7813675" y="4022090"/>
            <a:ext cx="3426460" cy="46164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400">
                <a:solidFill>
                  <a:srgbClr val="595757"/>
                </a:solidFill>
                <a:latin typeface="Noto Sans KR Black"/>
                <a:ea typeface="Noto Sans KR Black"/>
              </a:rPr>
              <a:t>테스트</a:t>
            </a:r>
            <a:endParaRPr lang="en-US" altLang="ko-KR" sz="2400">
              <a:solidFill>
                <a:srgbClr val="595757"/>
              </a:solidFill>
              <a:latin typeface="Noto Sans KR Black"/>
              <a:ea typeface="Noto Sans KR Black"/>
            </a:endParaRPr>
          </a:p>
        </p:txBody>
      </p:sp>
      <p:sp>
        <p:nvSpPr>
          <p:cNvPr id="51" name="TextBox 132"/>
          <p:cNvSpPr txBox="1"/>
          <p:nvPr/>
        </p:nvSpPr>
        <p:spPr>
          <a:xfrm>
            <a:off x="7103110" y="4020185"/>
            <a:ext cx="953135" cy="4921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10</a:t>
            </a:r>
            <a:endParaRPr lang="ko-KR" altLang="en-US" sz="2600">
              <a:solidFill>
                <a:srgbClr val="A63145"/>
              </a:solidFill>
            </a:endParaRPr>
          </a:p>
        </p:txBody>
      </p:sp>
      <p:cxnSp>
        <p:nvCxnSpPr>
          <p:cNvPr id="52" name="직선 연결선 25"/>
          <p:cNvCxnSpPr/>
          <p:nvPr/>
        </p:nvCxnSpPr>
        <p:spPr>
          <a:xfrm flipV="1">
            <a:off x="7078980" y="5527040"/>
            <a:ext cx="4161155" cy="1270"/>
          </a:xfrm>
          <a:prstGeom prst="line">
            <a:avLst/>
          </a:prstGeom>
          <a:ln w="6350" cap="flat" cmpd="sng">
            <a:solidFill>
              <a:srgbClr val="A6314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6"/>
          <p:cNvSpPr txBox="1"/>
          <p:nvPr/>
        </p:nvSpPr>
        <p:spPr>
          <a:xfrm>
            <a:off x="7813675" y="4945380"/>
            <a:ext cx="292227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400">
                <a:solidFill>
                  <a:srgbClr val="595757"/>
                </a:solidFill>
                <a:latin typeface="Noto Sans KR Black"/>
                <a:ea typeface="Noto Sans KR Black"/>
              </a:rPr>
              <a:t>프로젝트 시연</a:t>
            </a:r>
          </a:p>
        </p:txBody>
      </p:sp>
      <p:sp>
        <p:nvSpPr>
          <p:cNvPr id="54" name="TextBox 27"/>
          <p:cNvSpPr txBox="1"/>
          <p:nvPr/>
        </p:nvSpPr>
        <p:spPr>
          <a:xfrm>
            <a:off x="7103110" y="4940300"/>
            <a:ext cx="953135" cy="4921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11</a:t>
            </a:r>
          </a:p>
        </p:txBody>
      </p:sp>
      <p:cxnSp>
        <p:nvCxnSpPr>
          <p:cNvPr id="55" name="직선 연결선 25"/>
          <p:cNvCxnSpPr/>
          <p:nvPr/>
        </p:nvCxnSpPr>
        <p:spPr>
          <a:xfrm flipV="1">
            <a:off x="7073900" y="6452235"/>
            <a:ext cx="4161155" cy="1270"/>
          </a:xfrm>
          <a:prstGeom prst="line">
            <a:avLst/>
          </a:prstGeom>
          <a:ln w="6350" cap="flat" cmpd="sng">
            <a:solidFill>
              <a:srgbClr val="A63145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26"/>
          <p:cNvSpPr txBox="1"/>
          <p:nvPr/>
        </p:nvSpPr>
        <p:spPr>
          <a:xfrm>
            <a:off x="7808595" y="5878830"/>
            <a:ext cx="3810000" cy="4533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400">
                <a:solidFill>
                  <a:srgbClr val="595757"/>
                </a:solidFill>
                <a:latin typeface="Noto Sans KR Black"/>
                <a:ea typeface="Noto Sans KR Black"/>
              </a:rPr>
              <a:t>프로젝트 후기 </a:t>
            </a:r>
            <a:r>
              <a:rPr lang="en-US" altLang="ko-KR" sz="2400">
                <a:solidFill>
                  <a:srgbClr val="595757"/>
                </a:solidFill>
                <a:latin typeface="Noto Sans KR Black"/>
                <a:ea typeface="Noto Sans KR Black"/>
              </a:rPr>
              <a:t>&amp; </a:t>
            </a:r>
            <a:r>
              <a:rPr lang="ko-KR" altLang="en-US" sz="2400">
                <a:solidFill>
                  <a:srgbClr val="595757"/>
                </a:solidFill>
                <a:latin typeface="Noto Sans KR Black"/>
                <a:ea typeface="Noto Sans KR Black"/>
              </a:rPr>
              <a:t>활동 사진</a:t>
            </a:r>
          </a:p>
        </p:txBody>
      </p:sp>
      <p:sp>
        <p:nvSpPr>
          <p:cNvPr id="57" name="TextBox 27"/>
          <p:cNvSpPr txBox="1"/>
          <p:nvPr/>
        </p:nvSpPr>
        <p:spPr>
          <a:xfrm>
            <a:off x="7098030" y="5865495"/>
            <a:ext cx="953135" cy="4921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12</a:t>
            </a:r>
          </a:p>
        </p:txBody>
      </p:sp>
      <p:sp>
        <p:nvSpPr>
          <p:cNvPr id="58" name="텍스트 상자 101"/>
          <p:cNvSpPr txBox="1"/>
          <p:nvPr/>
        </p:nvSpPr>
        <p:spPr>
          <a:xfrm>
            <a:off x="4511040" y="4679950"/>
            <a:ext cx="1260475" cy="83121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1200">
                <a:solidFill>
                  <a:srgbClr val="595757"/>
                </a:solidFill>
                <a:latin typeface="Noto Sans KR Black"/>
                <a:ea typeface="Noto Sans KR Black"/>
              </a:rPr>
              <a:t>요구 사항 분석</a:t>
            </a:r>
          </a:p>
          <a:p>
            <a:pPr marL="0" indent="0" latinLnBrk="0">
              <a:buFontTx/>
              <a:buNone/>
              <a:defRPr/>
            </a:pPr>
            <a:r>
              <a:rPr lang="en-US" altLang="ko-KR" sz="1200">
                <a:solidFill>
                  <a:srgbClr val="595757"/>
                </a:solidFill>
                <a:latin typeface="Noto Sans KR Black"/>
                <a:ea typeface="Noto Sans KR Black"/>
              </a:rPr>
              <a:t>개념적 설계</a:t>
            </a:r>
          </a:p>
          <a:p>
            <a:pPr marL="0" indent="0" latinLnBrk="0">
              <a:buFontTx/>
              <a:buNone/>
              <a:defRPr/>
            </a:pPr>
            <a:r>
              <a:rPr lang="en-US" altLang="ko-KR" sz="1200">
                <a:solidFill>
                  <a:srgbClr val="595757"/>
                </a:solidFill>
                <a:latin typeface="Noto Sans KR Black"/>
                <a:ea typeface="Noto Sans KR Black"/>
              </a:rPr>
              <a:t>논리적 설계</a:t>
            </a:r>
          </a:p>
          <a:p>
            <a:pPr marL="0" indent="0" latinLnBrk="0">
              <a:buFontTx/>
              <a:buNone/>
              <a:defRPr/>
            </a:pPr>
            <a:r>
              <a:rPr lang="en-US" altLang="ko-KR" sz="1200">
                <a:solidFill>
                  <a:srgbClr val="595757"/>
                </a:solidFill>
                <a:latin typeface="Noto Sans KR Black"/>
                <a:ea typeface="Noto Sans KR Black"/>
              </a:rPr>
              <a:t>물리적 설계</a:t>
            </a:r>
            <a:endParaRPr lang="ko-KR" altLang="en-US" sz="1200">
              <a:solidFill>
                <a:srgbClr val="595757"/>
              </a:solidFill>
              <a:latin typeface="Noto Sans KR Black"/>
              <a:ea typeface="Noto Sans KR Black"/>
            </a:endParaRPr>
          </a:p>
        </p:txBody>
      </p:sp>
      <p:sp>
        <p:nvSpPr>
          <p:cNvPr id="59" name="TextBox 18"/>
          <p:cNvSpPr txBox="1"/>
          <p:nvPr/>
        </p:nvSpPr>
        <p:spPr>
          <a:xfrm>
            <a:off x="3251684" y="1097280"/>
            <a:ext cx="2710180" cy="45466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400">
                <a:solidFill>
                  <a:srgbClr val="595757"/>
                </a:solidFill>
                <a:latin typeface="Noto Sans KR Black"/>
                <a:ea typeface="Noto Sans KR Black"/>
              </a:rPr>
              <a:t>자기소개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" descr="C:/Users/hanra/AppData/Roaming/PolarisOffice/ETemp/12956_11060952/fImage27026811868145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0110" y="1647190"/>
            <a:ext cx="5168265" cy="4309110"/>
          </a:xfrm>
          <a:prstGeom prst="rect">
            <a:avLst/>
          </a:prstGeom>
          <a:noFill/>
        </p:spPr>
      </p:pic>
      <p:sp>
        <p:nvSpPr>
          <p:cNvPr id="6" name="Rect 0"/>
          <p:cNvSpPr txBox="1"/>
          <p:nvPr/>
        </p:nvSpPr>
        <p:spPr>
          <a:xfrm>
            <a:off x="2552065" y="1119505"/>
            <a:ext cx="7558405" cy="37084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  <a:defRPr/>
            </a:pPr>
            <a:r>
              <a:rPr sz="1800">
                <a:solidFill>
                  <a:schemeClr val="tx1"/>
                </a:solidFill>
                <a:latin typeface="함초롬돋움"/>
                <a:ea typeface="함초롬돋움"/>
                <a:cs typeface="+mj-cs"/>
              </a:rPr>
              <a:t>완성된 설계도로 ERCLOUD를 이용해 작성한 완성된 물리적 설계</a:t>
            </a:r>
            <a:endParaRPr lang="ko-KR" altLang="en-US" sz="1800">
              <a:solidFill>
                <a:schemeClr val="tx1"/>
              </a:solidFill>
              <a:latin typeface="함초롬돋움"/>
              <a:ea typeface="함초롬돋움"/>
              <a:cs typeface="+mj-cs"/>
            </a:endParaRPr>
          </a:p>
        </p:txBody>
      </p:sp>
      <p:sp>
        <p:nvSpPr>
          <p:cNvPr id="7" name="제목 92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05-04.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물리적 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2990850"/>
            <a:ext cx="12192000" cy="876300"/>
          </a:xfrm>
        </p:spPr>
        <p:txBody>
          <a:bodyPr/>
          <a:lstStyle/>
          <a:p>
            <a:pPr>
              <a:defRPr/>
            </a:pPr>
            <a:r>
              <a:rPr lang="ko-KR" altLang="en-US" sz="5000">
                <a:solidFill>
                  <a:schemeClr val="tx1"/>
                </a:solidFill>
              </a:rPr>
              <a:t>화면 설계</a:t>
            </a:r>
          </a:p>
          <a:p>
            <a:pPr>
              <a:defRPr/>
            </a:pPr>
            <a:endParaRPr lang="en-US" altLang="ko-KR" sz="500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rot="2454583">
            <a:off x="1540828" y="-1439439"/>
            <a:ext cx="1341672" cy="8219058"/>
          </a:xfrm>
          <a:custGeom>
            <a:avLst/>
            <a:gdLst>
              <a:gd name="connsiteX0" fmla="*/ 57912 w 1341673"/>
              <a:gd name="connsiteY0" fmla="*/ 1118076 h 8219058"/>
              <a:gd name="connsiteX1" fmla="*/ 1341635 w 1341673"/>
              <a:gd name="connsiteY1" fmla="*/ 5699 h 8219058"/>
              <a:gd name="connsiteX2" fmla="*/ 1311826 w 1341673"/>
              <a:gd name="connsiteY2" fmla="*/ 8211202 h 8219058"/>
              <a:gd name="connsiteX3" fmla="*/ 18 w 1341673"/>
              <a:gd name="connsiteY3" fmla="*/ 6712638 h 8219058"/>
              <a:gd name="connsiteX4" fmla="*/ 57912 w 1341673"/>
              <a:gd name="connsiteY4" fmla="*/ 1118076 h 8219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673" h="8219058">
                <a:moveTo>
                  <a:pt x="57912" y="1118076"/>
                </a:moveTo>
                <a:lnTo>
                  <a:pt x="1341635" y="5699"/>
                </a:lnTo>
                <a:lnTo>
                  <a:pt x="1311826" y="8211202"/>
                </a:lnTo>
                <a:lnTo>
                  <a:pt x="18" y="6712638"/>
                </a:lnTo>
                <a:lnTo>
                  <a:pt x="57912" y="1118076"/>
                </a:lnTo>
                <a:close/>
              </a:path>
            </a:pathLst>
          </a:custGeom>
          <a:solidFill>
            <a:srgbClr val="A6314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4132" y="476631"/>
            <a:ext cx="1197483" cy="1180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7200">
                <a:solidFill>
                  <a:srgbClr val="A63145"/>
                </a:solidFill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207514" cy="6858000"/>
          </a:xfrm>
          <a:prstGeom prst="rect">
            <a:avLst/>
          </a:prstGeom>
          <a:solidFill>
            <a:srgbClr val="A6314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6893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971549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67150" y="3076575"/>
            <a:ext cx="2228850" cy="70485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312027" y="3212973"/>
            <a:ext cx="4392549" cy="671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800">
                <a:solidFill>
                  <a:srgbClr val="595757"/>
                </a:solidFill>
              </a:rPr>
              <a:t>유저 페이지</a:t>
            </a:r>
            <a:r>
              <a:rPr lang="en-US" altLang="ko-KR" sz="3800">
                <a:solidFill>
                  <a:srgbClr val="595757"/>
                </a:solidFill>
              </a:rPr>
              <a:t>(</a:t>
            </a:r>
            <a:r>
              <a:rPr lang="ko-KR" altLang="en-US" sz="3800">
                <a:solidFill>
                  <a:srgbClr val="595757"/>
                </a:solidFill>
              </a:rPr>
              <a:t>반응형</a:t>
            </a:r>
            <a:r>
              <a:rPr lang="en-US" altLang="ko-KR" sz="3800">
                <a:solidFill>
                  <a:srgbClr val="595757"/>
                </a:solidFill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191262" y="1092898"/>
            <a:ext cx="11593449" cy="269614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92599" cy="5715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1800">
                <a:solidFill>
                  <a:srgbClr val="A63145"/>
                </a:solidFill>
              </a:rPr>
              <a:t>06-01.</a:t>
            </a:r>
            <a:r>
              <a:rPr lang="ko-KR" altLang="en-US" sz="1800"/>
              <a:t>   메인 화면 상단 메뉴</a:t>
            </a:r>
          </a:p>
        </p:txBody>
      </p:sp>
      <p:graphicFrame>
        <p:nvGraphicFramePr>
          <p:cNvPr id="31" name="표 30"/>
          <p:cNvGraphicFramePr/>
          <p:nvPr/>
        </p:nvGraphicFramePr>
        <p:xfrm>
          <a:off x="589800" y="4375912"/>
          <a:ext cx="4805680" cy="142938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767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로그인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로그인 버튼을 누르면 해당 페이지로 이동한다.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회원가입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회원 가입 버튼을 누르면 해당 페이지로 이동한다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9" name="직선 연결선 38"/>
          <p:cNvCxnSpPr/>
          <p:nvPr/>
        </p:nvCxnSpPr>
        <p:spPr>
          <a:xfrm>
            <a:off x="11064620" y="1496093"/>
            <a:ext cx="360046" cy="0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1064620" y="1628775"/>
            <a:ext cx="360046" cy="0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1208639" y="1564595"/>
            <a:ext cx="216026" cy="0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8914534" y="1420577"/>
            <a:ext cx="781916" cy="345513"/>
          </a:xfrm>
          <a:prstGeom prst="roundRect">
            <a:avLst>
              <a:gd name="adj" fmla="val 16667"/>
            </a:avLst>
          </a:prstGeom>
          <a:solidFill>
            <a:srgbClr val="A6314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로그인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9768458" y="1420577"/>
            <a:ext cx="751003" cy="345514"/>
          </a:xfrm>
          <a:prstGeom prst="roundRect">
            <a:avLst>
              <a:gd name="adj" fmla="val 16667"/>
            </a:avLst>
          </a:prstGeom>
          <a:solidFill>
            <a:srgbClr val="595757"/>
          </a:solidFill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/>
              <a:t>회원가입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91262" y="1352075"/>
            <a:ext cx="1080135" cy="484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600" b="1">
                <a:solidFill>
                  <a:srgbClr val="1A1E24"/>
                </a:solidFill>
              </a:rPr>
              <a:t>LOGO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783585" y="1091687"/>
            <a:ext cx="1296162" cy="10199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n w="9525">
                  <a:solidFill>
                    <a:schemeClr val="accent2"/>
                  </a:solidFill>
                </a:ln>
                <a:solidFill>
                  <a:srgbClr val="A63145"/>
                </a:solidFill>
              </a:rPr>
              <a:t>메뉴헤더</a:t>
            </a:r>
            <a:r>
              <a:rPr lang="en-US" altLang="ko-KR" sz="1100">
                <a:ln w="9525">
                  <a:solidFill>
                    <a:schemeClr val="accent2"/>
                  </a:solidFill>
                </a:ln>
                <a:solidFill>
                  <a:srgbClr val="A63145"/>
                </a:solidFill>
              </a:rPr>
              <a:t>1</a:t>
            </a:r>
            <a:endParaRPr lang="en-US" altLang="ko-KR" sz="1100">
              <a:solidFill>
                <a:srgbClr val="A63145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079747" y="1091687"/>
            <a:ext cx="1474962" cy="10199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lt1"/>
                </a:solidFill>
              </a:rPr>
              <a:t>메뉴헤더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lt1"/>
                </a:solidFill>
              </a:rPr>
              <a:t>2</a:t>
            </a:r>
            <a:endParaRPr lang="en-US" altLang="ko-KR" sz="1100">
              <a:solidFill>
                <a:schemeClr val="lt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554710" y="1092898"/>
            <a:ext cx="1333389" cy="10199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lt1"/>
                </a:solidFill>
              </a:rPr>
              <a:t>메뉴헤더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lt1"/>
                </a:solidFill>
              </a:rPr>
              <a:t>3</a:t>
            </a:r>
            <a:endParaRPr lang="en-US" altLang="ko-KR" sz="1100">
              <a:solidFill>
                <a:schemeClr val="lt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890926" y="1092898"/>
            <a:ext cx="1086832" cy="10199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lt1"/>
                </a:solidFill>
              </a:rPr>
              <a:t>메뉴헤더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lt1"/>
                </a:solidFill>
              </a:rPr>
              <a:t>4</a:t>
            </a:r>
            <a:endParaRPr lang="en-US" altLang="ko-KR" sz="1100">
              <a:solidFill>
                <a:schemeClr val="lt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83585" y="2111606"/>
            <a:ext cx="1296162" cy="10199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메뉴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1</a:t>
            </a:r>
          </a:p>
          <a:p>
            <a:pPr algn="ctr">
              <a:defRPr/>
            </a:pPr>
            <a:endParaRPr lang="ko-KR" altLang="en-US" sz="1100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메뉴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4169148" y="2112817"/>
            <a:ext cx="1296162" cy="10199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메뉴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1</a:t>
            </a:r>
          </a:p>
          <a:p>
            <a:pPr algn="ctr">
              <a:defRPr/>
            </a:pPr>
            <a:endParaRPr lang="ko-KR" altLang="en-US" sz="1100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메뉴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573323" y="2112817"/>
            <a:ext cx="1296162" cy="10199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메뉴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1</a:t>
            </a:r>
          </a:p>
          <a:p>
            <a:pPr algn="ctr">
              <a:defRPr/>
            </a:pPr>
            <a:endParaRPr lang="ko-KR" altLang="en-US" sz="1100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메뉴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786261" y="2112817"/>
            <a:ext cx="1296162" cy="10199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메뉴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1</a:t>
            </a:r>
          </a:p>
          <a:p>
            <a:pPr algn="ctr">
              <a:defRPr/>
            </a:pPr>
            <a:endParaRPr lang="ko-KR" altLang="en-US" sz="1100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메뉴</a:t>
            </a:r>
            <a:r>
              <a:rPr lang="en-US" altLang="ko-KR" sz="1100">
                <a:ln w="9525">
                  <a:solidFill>
                    <a:schemeClr val="dk1"/>
                  </a:solidFill>
                </a:ln>
                <a:solidFill>
                  <a:schemeClr val="dk1"/>
                </a:solidFill>
              </a:rPr>
              <a:t>2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91262" y="1988820"/>
            <a:ext cx="11593449" cy="0"/>
          </a:xfrm>
          <a:prstGeom prst="line">
            <a:avLst/>
          </a:prstGeom>
          <a:ln>
            <a:solidFill>
              <a:srgbClr val="EDE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rot="5400000" flipH="1" flipV="1">
            <a:off x="3179635" y="2888932"/>
            <a:ext cx="1800225" cy="1"/>
          </a:xfrm>
          <a:prstGeom prst="line">
            <a:avLst/>
          </a:prstGeom>
          <a:ln>
            <a:solidFill>
              <a:srgbClr val="EDE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rot="5400000" flipH="1" flipV="1">
            <a:off x="1883474" y="2888932"/>
            <a:ext cx="1800225" cy="1"/>
          </a:xfrm>
          <a:prstGeom prst="line">
            <a:avLst/>
          </a:prstGeom>
          <a:ln>
            <a:solidFill>
              <a:srgbClr val="EDE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rot="5400000" flipH="1" flipV="1">
            <a:off x="4654598" y="2888932"/>
            <a:ext cx="1800225" cy="1"/>
          </a:xfrm>
          <a:prstGeom prst="line">
            <a:avLst/>
          </a:prstGeom>
          <a:ln>
            <a:solidFill>
              <a:srgbClr val="EDE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rot="5400000" flipH="1" flipV="1">
            <a:off x="5886149" y="2888932"/>
            <a:ext cx="1800225" cy="1"/>
          </a:xfrm>
          <a:prstGeom prst="line">
            <a:avLst/>
          </a:prstGeom>
          <a:ln>
            <a:solidFill>
              <a:srgbClr val="EDE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rot="5400000" flipH="1" flipV="1">
            <a:off x="7077646" y="2888932"/>
            <a:ext cx="1800225" cy="1"/>
          </a:xfrm>
          <a:prstGeom prst="line">
            <a:avLst/>
          </a:prstGeom>
          <a:ln>
            <a:solidFill>
              <a:srgbClr val="EDE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03335"/>
            <a:ext cx="12191999" cy="845530"/>
          </a:xfrm>
          <a:prstGeom prst="rect">
            <a:avLst/>
          </a:prstGeom>
        </p:spPr>
      </p:pic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06-01-1.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상단 메뉴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-PC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1138718"/>
            <a:ext cx="2783586" cy="36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마우스 올리기전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3068955"/>
            <a:ext cx="12192001" cy="378904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0" y="2704338"/>
            <a:ext cx="2783586" cy="36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마우스 올린 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06-01-2.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상단 메뉴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-Mobile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3077" y="1700784"/>
            <a:ext cx="5425845" cy="4296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419672" y="846138"/>
            <a:ext cx="11352657" cy="5520711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92599" cy="5715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1800">
                <a:solidFill>
                  <a:srgbClr val="A63145"/>
                </a:solidFill>
              </a:rPr>
              <a:t>06-02.</a:t>
            </a:r>
            <a:r>
              <a:rPr lang="ko-KR" altLang="en-US" sz="1800"/>
              <a:t>   탭 메뉴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95887" y="1533525"/>
            <a:ext cx="1836230" cy="527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900">
                <a:solidFill>
                  <a:schemeClr val="lt1"/>
                </a:solidFill>
              </a:rPr>
              <a:t>사이트맵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93873" y="2492883"/>
            <a:ext cx="1296162" cy="362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메뉴헤더</a:t>
            </a:r>
            <a:r>
              <a:rPr lang="en-US" altLang="ko-KR">
                <a:solidFill>
                  <a:schemeClr val="lt1"/>
                </a:solidFill>
              </a:rPr>
              <a:t>1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281684" y="3049905"/>
            <a:ext cx="2160270" cy="288036"/>
          </a:xfrm>
          <a:prstGeom prst="rect">
            <a:avLst/>
          </a:prstGeom>
          <a:solidFill>
            <a:srgbClr val="1A1E2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lt1"/>
                </a:solidFill>
              </a:rPr>
              <a:t>서브메뉴</a:t>
            </a:r>
            <a:r>
              <a:rPr lang="en-US" altLang="ko-KR" sz="1100">
                <a:solidFill>
                  <a:schemeClr val="lt1"/>
                </a:solidFill>
              </a:rPr>
              <a:t>1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647694" y="3049905"/>
            <a:ext cx="2160270" cy="288036"/>
          </a:xfrm>
          <a:prstGeom prst="rect">
            <a:avLst/>
          </a:prstGeom>
          <a:solidFill>
            <a:srgbClr val="1A1E2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lt1"/>
                </a:solidFill>
              </a:rPr>
              <a:t>서브메뉴</a:t>
            </a:r>
            <a:r>
              <a:rPr lang="en-US" altLang="ko-KR" sz="1100">
                <a:solidFill>
                  <a:schemeClr val="lt1"/>
                </a:solidFill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96225" y="2492883"/>
            <a:ext cx="1296162" cy="362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메뉴헤더</a:t>
            </a:r>
            <a:r>
              <a:rPr lang="en-US" altLang="ko-KR">
                <a:solidFill>
                  <a:schemeClr val="lt1"/>
                </a:solidFill>
              </a:rPr>
              <a:t>2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384035" y="3049905"/>
            <a:ext cx="2160270" cy="288036"/>
          </a:xfrm>
          <a:prstGeom prst="rect">
            <a:avLst/>
          </a:prstGeom>
          <a:solidFill>
            <a:srgbClr val="1A1E2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lt1"/>
                </a:solidFill>
              </a:rPr>
              <a:t>서브메뉴</a:t>
            </a:r>
            <a:r>
              <a:rPr lang="en-US" altLang="ko-KR" sz="1100">
                <a:solidFill>
                  <a:schemeClr val="lt1"/>
                </a:solidFill>
              </a:rPr>
              <a:t>3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8616316" y="3049905"/>
            <a:ext cx="2160270" cy="288036"/>
          </a:xfrm>
          <a:prstGeom prst="rect">
            <a:avLst/>
          </a:prstGeom>
          <a:solidFill>
            <a:srgbClr val="1A1E2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lt1"/>
                </a:solidFill>
              </a:rPr>
              <a:t>서브메뉴</a:t>
            </a:r>
            <a:r>
              <a:rPr lang="en-US" altLang="ko-KR" sz="1100">
                <a:solidFill>
                  <a:schemeClr val="lt1"/>
                </a:solidFill>
              </a:rPr>
              <a:t>4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281684" y="5085207"/>
            <a:ext cx="4526280" cy="288036"/>
          </a:xfrm>
          <a:prstGeom prst="rect">
            <a:avLst/>
          </a:prstGeom>
          <a:solidFill>
            <a:srgbClr val="1A1E2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lt1"/>
                </a:solidFill>
              </a:rPr>
              <a:t>서브메뉴</a:t>
            </a:r>
            <a:r>
              <a:rPr lang="en-US" altLang="ko-KR" sz="1100">
                <a:solidFill>
                  <a:schemeClr val="lt1"/>
                </a:solidFill>
              </a:rPr>
              <a:t>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3873" y="4509135"/>
            <a:ext cx="1296162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메뉴헤더</a:t>
            </a:r>
            <a:r>
              <a:rPr lang="en-US" altLang="ko-KR">
                <a:solidFill>
                  <a:schemeClr val="lt1"/>
                </a:solidFill>
              </a:rPr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96225" y="4509135"/>
            <a:ext cx="1296162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메뉴헤더</a:t>
            </a:r>
            <a:r>
              <a:rPr lang="en-US" altLang="ko-KR">
                <a:solidFill>
                  <a:schemeClr val="lt1"/>
                </a:solidFill>
              </a:rPr>
              <a:t>4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281684" y="5445252"/>
            <a:ext cx="4526280" cy="288036"/>
          </a:xfrm>
          <a:prstGeom prst="rect">
            <a:avLst/>
          </a:prstGeom>
          <a:solidFill>
            <a:srgbClr val="1A1E2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lt1"/>
                </a:solidFill>
              </a:rPr>
              <a:t>서브메뉴</a:t>
            </a:r>
            <a:r>
              <a:rPr lang="en-US" altLang="ko-KR" sz="1100">
                <a:solidFill>
                  <a:schemeClr val="lt1"/>
                </a:solidFill>
              </a:rPr>
              <a:t>6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281683" y="5805297"/>
            <a:ext cx="4526280" cy="288036"/>
          </a:xfrm>
          <a:prstGeom prst="rect">
            <a:avLst/>
          </a:prstGeom>
          <a:solidFill>
            <a:srgbClr val="1A1E2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lt1"/>
                </a:solidFill>
              </a:rPr>
              <a:t>서브메뉴</a:t>
            </a:r>
            <a:r>
              <a:rPr lang="en-US" altLang="ko-KR" sz="1100">
                <a:solidFill>
                  <a:schemeClr val="lt1"/>
                </a:solidFill>
              </a:rPr>
              <a:t>7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353175" y="5085207"/>
            <a:ext cx="4526280" cy="288036"/>
          </a:xfrm>
          <a:prstGeom prst="rect">
            <a:avLst/>
          </a:prstGeom>
          <a:solidFill>
            <a:srgbClr val="1A1E2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lt1"/>
                </a:solidFill>
              </a:rPr>
              <a:t>서브메뉴</a:t>
            </a:r>
            <a:r>
              <a:rPr lang="en-US" altLang="ko-KR" sz="1100">
                <a:solidFill>
                  <a:schemeClr val="lt1"/>
                </a:solidFill>
              </a:rPr>
              <a:t>8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171220" y="1849533"/>
            <a:ext cx="1213970" cy="422592"/>
          </a:xfrm>
          <a:prstGeom prst="roundRect">
            <a:avLst>
              <a:gd name="adj" fmla="val 16667"/>
            </a:avLst>
          </a:prstGeom>
          <a:solidFill>
            <a:srgbClr val="A6314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lt1"/>
                </a:solidFill>
              </a:rPr>
              <a:t>로그인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9562616" y="1849533"/>
            <a:ext cx="1213970" cy="422592"/>
          </a:xfrm>
          <a:prstGeom prst="roundRect">
            <a:avLst>
              <a:gd name="adj" fmla="val 16667"/>
            </a:avLst>
          </a:prstGeom>
          <a:solidFill>
            <a:srgbClr val="595757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/>
              <a:t>회원가입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92599" cy="5715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1800">
                <a:solidFill>
                  <a:srgbClr val="A63145"/>
                </a:solidFill>
              </a:rPr>
              <a:t>06-02-1.</a:t>
            </a:r>
            <a:r>
              <a:rPr lang="ko-KR" altLang="en-US" sz="1800"/>
              <a:t>   탭 메뉴</a:t>
            </a:r>
            <a:r>
              <a:rPr lang="en-US" altLang="ko-KR" sz="1800"/>
              <a:t>-PC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9671" y="846138"/>
            <a:ext cx="11352657" cy="55207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92599" cy="5715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1800">
                <a:solidFill>
                  <a:srgbClr val="A63145"/>
                </a:solidFill>
              </a:rPr>
              <a:t>06-02-2.</a:t>
            </a:r>
            <a:r>
              <a:rPr lang="ko-KR" altLang="en-US" sz="1800"/>
              <a:t>   탭 메뉴</a:t>
            </a:r>
            <a:r>
              <a:rPr lang="en-US" altLang="ko-KR" sz="1800"/>
              <a:t>-Mobile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44416" y="0"/>
            <a:ext cx="434819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191262" y="1092898"/>
            <a:ext cx="11593449" cy="41471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92599" cy="5715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1800">
                <a:solidFill>
                  <a:srgbClr val="A63145"/>
                </a:solidFill>
              </a:rPr>
              <a:t>06-03.</a:t>
            </a:r>
            <a:r>
              <a:rPr lang="ko-KR" altLang="en-US" sz="1800"/>
              <a:t>   제</a:t>
            </a:r>
            <a:r>
              <a:rPr lang="en-US" altLang="ko-KR" sz="1800"/>
              <a:t>2.</a:t>
            </a:r>
            <a:r>
              <a:rPr lang="ko-KR" altLang="en-US" sz="1800"/>
              <a:t> 페이지 </a:t>
            </a:r>
            <a:r>
              <a:rPr lang="en-US" altLang="ko-KR" sz="1800"/>
              <a:t>CONTENTS</a:t>
            </a:r>
          </a:p>
        </p:txBody>
      </p:sp>
      <p:graphicFrame>
        <p:nvGraphicFramePr>
          <p:cNvPr id="31" name="표 30"/>
          <p:cNvGraphicFramePr/>
          <p:nvPr/>
        </p:nvGraphicFramePr>
        <p:xfrm>
          <a:off x="2207514" y="5428615"/>
          <a:ext cx="6965951" cy="142938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561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4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공연안내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공연날짜가 지나지않은 인기공연 </a:t>
                      </a: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3</a:t>
                      </a: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개를 제 </a:t>
                      </a: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2</a:t>
                      </a: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페이지에 보인다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강의안내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강의날짜가 지나지않은 인기강의 </a:t>
                      </a: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3</a:t>
                      </a: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개를 제 </a:t>
                      </a: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2</a:t>
                      </a: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페이지에 보인다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191262" y="2060829"/>
            <a:ext cx="2016252" cy="489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600" b="1">
                <a:solidFill>
                  <a:srgbClr val="1A1E24"/>
                </a:solidFill>
              </a:rPr>
              <a:t>CONTENTS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91262" y="2973977"/>
            <a:ext cx="1474962" cy="6339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n w="9525">
                  <a:solidFill>
                    <a:srgbClr val="A63145"/>
                  </a:solidFill>
                </a:ln>
                <a:solidFill>
                  <a:srgbClr val="A63145"/>
                </a:solidFill>
              </a:rPr>
              <a:t>공연안내</a:t>
            </a:r>
            <a:endParaRPr lang="ko-KR" altLang="en-US" sz="1100">
              <a:solidFill>
                <a:srgbClr val="A63145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91262" y="3645027"/>
            <a:ext cx="1474962" cy="6339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ln w="9525">
                  <a:solidFill>
                    <a:schemeClr val="dk1"/>
                  </a:solidFill>
                </a:ln>
                <a:solidFill>
                  <a:schemeClr val="lt1"/>
                </a:solidFill>
              </a:rPr>
              <a:t>강의안내</a:t>
            </a:r>
            <a:endParaRPr lang="ko-KR" altLang="en-US" sz="1100">
              <a:solidFill>
                <a:schemeClr val="lt1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191261" y="2973977"/>
            <a:ext cx="1787808" cy="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191262" y="3645027"/>
            <a:ext cx="1787808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91261" y="4278983"/>
            <a:ext cx="1787808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>
            <a:off x="2603563" y="2060829"/>
            <a:ext cx="2376297" cy="2952369"/>
            <a:chOff x="2603563" y="2060829"/>
            <a:chExt cx="2376297" cy="2952369"/>
          </a:xfrm>
        </p:grpSpPr>
        <p:sp>
          <p:nvSpPr>
            <p:cNvPr id="64" name="직사각형 63"/>
            <p:cNvSpPr/>
            <p:nvPr/>
          </p:nvSpPr>
          <p:spPr>
            <a:xfrm>
              <a:off x="2603563" y="2060829"/>
              <a:ext cx="2376297" cy="2952369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747581" y="2175129"/>
              <a:ext cx="1548194" cy="261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100">
                  <a:solidFill>
                    <a:srgbClr val="A63145"/>
                  </a:solidFill>
                </a:rPr>
                <a:t>공연제목</a:t>
              </a:r>
              <a:r>
                <a:rPr lang="en-US" altLang="ko-KR" sz="1100">
                  <a:solidFill>
                    <a:srgbClr val="A63145"/>
                  </a:solidFill>
                </a:rPr>
                <a:t>1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747580" y="2550795"/>
              <a:ext cx="1980249" cy="3619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공연장소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747581" y="3248025"/>
              <a:ext cx="1980248" cy="3619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상세설명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801587" y="4653153"/>
              <a:ext cx="1980248" cy="212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800">
                  <a:solidFill>
                    <a:srgbClr val="686868"/>
                  </a:solidFill>
                </a:rPr>
                <a:t>2022-07-08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5447919" y="2060829"/>
            <a:ext cx="2376297" cy="2952369"/>
            <a:chOff x="2603563" y="2060829"/>
            <a:chExt cx="2376297" cy="2952369"/>
          </a:xfrm>
        </p:grpSpPr>
        <p:sp>
          <p:nvSpPr>
            <p:cNvPr id="75" name="직사각형 74"/>
            <p:cNvSpPr/>
            <p:nvPr/>
          </p:nvSpPr>
          <p:spPr>
            <a:xfrm>
              <a:off x="2603563" y="2060829"/>
              <a:ext cx="2376297" cy="2952369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747581" y="2175129"/>
              <a:ext cx="1548194" cy="261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100">
                  <a:solidFill>
                    <a:srgbClr val="A63145"/>
                  </a:solidFill>
                </a:rPr>
                <a:t>공연제목</a:t>
              </a:r>
              <a:r>
                <a:rPr lang="en-US" altLang="ko-KR" sz="1100">
                  <a:solidFill>
                    <a:srgbClr val="A63145"/>
                  </a:solidFill>
                </a:rPr>
                <a:t>2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747580" y="2550794"/>
              <a:ext cx="1980249" cy="365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공연장소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747581" y="3248024"/>
              <a:ext cx="1980248" cy="363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상세설명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801587" y="4653153"/>
              <a:ext cx="1980248" cy="212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800">
                  <a:solidFill>
                    <a:srgbClr val="686868"/>
                  </a:solidFill>
                </a:rPr>
                <a:t>2022-07-08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8328279" y="2060829"/>
            <a:ext cx="2376297" cy="2952369"/>
            <a:chOff x="2603563" y="2060829"/>
            <a:chExt cx="2376297" cy="2952369"/>
          </a:xfrm>
        </p:grpSpPr>
        <p:sp>
          <p:nvSpPr>
            <p:cNvPr id="81" name="직사각형 80"/>
            <p:cNvSpPr/>
            <p:nvPr/>
          </p:nvSpPr>
          <p:spPr>
            <a:xfrm>
              <a:off x="2603563" y="2060829"/>
              <a:ext cx="2376297" cy="2952369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47578" y="2175128"/>
              <a:ext cx="1548198" cy="2613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100">
                  <a:solidFill>
                    <a:srgbClr val="A63145"/>
                  </a:solidFill>
                </a:rPr>
                <a:t>공연제목</a:t>
              </a:r>
              <a:r>
                <a:rPr lang="en-US" altLang="ko-KR" sz="1100">
                  <a:solidFill>
                    <a:srgbClr val="A63145"/>
                  </a:solidFill>
                </a:rPr>
                <a:t>3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747578" y="2550793"/>
              <a:ext cx="1980252" cy="367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공연장소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747580" y="3248023"/>
              <a:ext cx="1980250" cy="3653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/>
                <a:t>상세설명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801577" y="4653152"/>
              <a:ext cx="1980252" cy="212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800">
                  <a:solidFill>
                    <a:srgbClr val="686868"/>
                  </a:solidFill>
                </a:rPr>
                <a:t>2022-07-08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2990850"/>
            <a:ext cx="12192635" cy="876935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5000">
                <a:solidFill>
                  <a:schemeClr val="tx1"/>
                </a:solidFill>
              </a:rPr>
              <a:t>기획의도</a:t>
            </a:r>
          </a:p>
        </p:txBody>
      </p:sp>
      <p:sp>
        <p:nvSpPr>
          <p:cNvPr id="6" name="자유형 5"/>
          <p:cNvSpPr/>
          <p:nvPr/>
        </p:nvSpPr>
        <p:spPr>
          <a:xfrm rot="2454583">
            <a:off x="1541145" y="-1439545"/>
            <a:ext cx="1341755" cy="8218805"/>
          </a:xfrm>
          <a:custGeom>
            <a:avLst/>
            <a:gdLst>
              <a:gd name="connsiteX0" fmla="*/ 57912 w 1341673"/>
              <a:gd name="connsiteY0" fmla="*/ 1118076 h 8219058"/>
              <a:gd name="connsiteX1" fmla="*/ 1341635 w 1341673"/>
              <a:gd name="connsiteY1" fmla="*/ 5699 h 8219058"/>
              <a:gd name="connsiteX2" fmla="*/ 1311826 w 1341673"/>
              <a:gd name="connsiteY2" fmla="*/ 8211202 h 8219058"/>
              <a:gd name="connsiteX3" fmla="*/ 18 w 1341673"/>
              <a:gd name="connsiteY3" fmla="*/ 6712638 h 8219058"/>
              <a:gd name="connsiteX4" fmla="*/ 57912 w 1341673"/>
              <a:gd name="connsiteY4" fmla="*/ 1118076 h 8219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673" h="8219058">
                <a:moveTo>
                  <a:pt x="57912" y="1118076"/>
                </a:moveTo>
                <a:lnTo>
                  <a:pt x="1341635" y="5699"/>
                </a:lnTo>
                <a:lnTo>
                  <a:pt x="1311826" y="8211202"/>
                </a:lnTo>
                <a:lnTo>
                  <a:pt x="18" y="6712638"/>
                </a:lnTo>
                <a:lnTo>
                  <a:pt x="57912" y="1118076"/>
                </a:lnTo>
                <a:close/>
              </a:path>
            </a:pathLst>
          </a:custGeom>
          <a:solidFill>
            <a:srgbClr val="A6314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4005" y="476885"/>
            <a:ext cx="1197610" cy="117856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7200">
                <a:solidFill>
                  <a:srgbClr val="A63145"/>
                </a:solidFill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35366"/>
            <a:ext cx="12192000" cy="4987267"/>
          </a:xfrm>
          <a:prstGeom prst="rect">
            <a:avLst/>
          </a:prstGeom>
        </p:spPr>
      </p:pic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06-03-1.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제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페이지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CONTENTS-PC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06-03-2.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제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페이지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CONTENTS-Mobile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35955" y="0"/>
            <a:ext cx="35814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06-04.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제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페이지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TICKETING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123878" y="1998725"/>
            <a:ext cx="1944243" cy="494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700">
                <a:solidFill>
                  <a:srgbClr val="A63145"/>
                </a:solidFill>
              </a:rPr>
              <a:t>TICKETING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911352" y="3284982"/>
            <a:ext cx="1800225" cy="194424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lt1"/>
                </a:solidFill>
              </a:rPr>
              <a:t>이미지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11352" y="5229225"/>
            <a:ext cx="1800225" cy="504063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공연설명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071622" y="3284982"/>
            <a:ext cx="1800225" cy="194424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lt1"/>
                </a:solidFill>
              </a:rPr>
              <a:t>이미지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3071622" y="5229225"/>
            <a:ext cx="1800225" cy="504063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공연설명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195887" y="3284982"/>
            <a:ext cx="1800225" cy="194424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lt1"/>
                </a:solidFill>
              </a:rPr>
              <a:t>이미지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195887" y="5229225"/>
            <a:ext cx="1800225" cy="504063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공연설명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320153" y="3284981"/>
            <a:ext cx="1800225" cy="194424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lt1"/>
                </a:solidFill>
              </a:rPr>
              <a:t>이미지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7320153" y="5229225"/>
            <a:ext cx="1800225" cy="504063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공연설명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9408414" y="3284981"/>
            <a:ext cx="1800225" cy="194424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lt1"/>
                </a:solidFill>
              </a:rPr>
              <a:t>이미지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408414" y="5229225"/>
            <a:ext cx="1800225" cy="504063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공연설명</a:t>
            </a:r>
          </a:p>
        </p:txBody>
      </p:sp>
      <p:sp>
        <p:nvSpPr>
          <p:cNvPr id="52" name="타원 51"/>
          <p:cNvSpPr/>
          <p:nvPr/>
        </p:nvSpPr>
        <p:spPr>
          <a:xfrm>
            <a:off x="5951982" y="5949315"/>
            <a:ext cx="360045" cy="3600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6014466" y="6129337"/>
            <a:ext cx="235308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16200000">
            <a:off x="6026086" y="6129337"/>
            <a:ext cx="216027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/>
          <p:nvPr/>
        </p:nvGraphicFramePr>
        <p:xfrm>
          <a:off x="7068121" y="131445"/>
          <a:ext cx="4805680" cy="196024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767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이미지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상품 대표이미지가 보인다</a:t>
                      </a: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.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공연설명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상품제목과 장소 날짜가 보인다</a:t>
                      </a: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.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en-US" altLang="ko-KR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모든 상품페이지로 이동합니다</a:t>
                      </a: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.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" name="타원 55"/>
          <p:cNvSpPr/>
          <p:nvPr/>
        </p:nvSpPr>
        <p:spPr>
          <a:xfrm>
            <a:off x="7714107" y="1638681"/>
            <a:ext cx="360045" cy="360045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7776591" y="1818703"/>
            <a:ext cx="235308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rot="16200000">
            <a:off x="7788211" y="1818703"/>
            <a:ext cx="216027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06-04-1.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제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페이지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TICKETING-PC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7448" y="1268760"/>
            <a:ext cx="9422666" cy="4652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06-04-2.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제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페이지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TICKETING-Mobile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22966" y="0"/>
            <a:ext cx="4229690" cy="678274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09599" y="1693926"/>
            <a:ext cx="49103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모바일시 상품리스트는 슬라이더로 바뀐다</a:t>
            </a:r>
          </a:p>
          <a:p>
            <a:pPr>
              <a:defRPr/>
            </a:pPr>
            <a:r>
              <a:rPr lang="en-US" altLang="ko-KR"/>
              <a:t>Media screen 650px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06-05.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제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시설안내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886" y="995023"/>
            <a:ext cx="11660228" cy="48679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/>
          <p:cNvSpPr/>
          <p:nvPr/>
        </p:nvSpPr>
        <p:spPr>
          <a:xfrm>
            <a:off x="0" y="1484757"/>
            <a:ext cx="12192000" cy="6003124"/>
          </a:xfrm>
          <a:prstGeom prst="rect">
            <a:avLst/>
          </a:prstGeom>
          <a:solidFill>
            <a:srgbClr val="C5314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06-06.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제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LECTURE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35278" y="2196846"/>
            <a:ext cx="1944244" cy="515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>
                <a:solidFill>
                  <a:schemeClr val="lt1"/>
                </a:solidFill>
              </a:rPr>
              <a:t>LECTURE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892302" y="3510534"/>
            <a:ext cx="360045" cy="360045"/>
            <a:chOff x="892302" y="3510534"/>
            <a:chExt cx="360045" cy="360045"/>
          </a:xfrm>
        </p:grpSpPr>
        <p:sp>
          <p:nvSpPr>
            <p:cNvPr id="68" name="타원 67"/>
            <p:cNvSpPr/>
            <p:nvPr/>
          </p:nvSpPr>
          <p:spPr>
            <a:xfrm>
              <a:off x="892302" y="3510534"/>
              <a:ext cx="360045" cy="36004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lt1"/>
                </a:solidFill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>
              <a:off x="1044797" y="3641312"/>
              <a:ext cx="55054" cy="49244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 flipV="1">
              <a:off x="1053179" y="3690556"/>
              <a:ext cx="46672" cy="46672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타원 72"/>
          <p:cNvSpPr/>
          <p:nvPr/>
        </p:nvSpPr>
        <p:spPr>
          <a:xfrm>
            <a:off x="407289" y="3510534"/>
            <a:ext cx="360045" cy="360045"/>
          </a:xfrm>
          <a:prstGeom prst="ellipse">
            <a:avLst/>
          </a:prstGeom>
          <a:noFill/>
          <a:ln>
            <a:solidFill>
              <a:schemeClr val="accent1">
                <a:shade val="20000"/>
                <a:alpha val="61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grpSp>
        <p:nvGrpSpPr>
          <p:cNvPr id="76" name="그룹 75"/>
          <p:cNvGrpSpPr/>
          <p:nvPr/>
        </p:nvGrpSpPr>
        <p:grpSpPr>
          <a:xfrm flipH="1">
            <a:off x="547068" y="3642598"/>
            <a:ext cx="80486" cy="95915"/>
            <a:chOff x="559784" y="3641312"/>
            <a:chExt cx="55054" cy="95915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559784" y="3641312"/>
              <a:ext cx="55054" cy="49244"/>
            </a:xfrm>
            <a:prstGeom prst="line">
              <a:avLst/>
            </a:prstGeom>
            <a:ln>
              <a:solidFill>
                <a:schemeClr val="dk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 flipV="1">
              <a:off x="568166" y="3690556"/>
              <a:ext cx="46672" cy="46672"/>
            </a:xfrm>
            <a:prstGeom prst="line">
              <a:avLst/>
            </a:prstGeom>
            <a:ln>
              <a:solidFill>
                <a:schemeClr val="dk1">
                  <a:alpha val="6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직사각형 76"/>
          <p:cNvSpPr/>
          <p:nvPr/>
        </p:nvSpPr>
        <p:spPr>
          <a:xfrm>
            <a:off x="407289" y="4149090"/>
            <a:ext cx="1368171" cy="136817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lt1"/>
                </a:solidFill>
              </a:rPr>
              <a:t>이미지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407289" y="5733288"/>
            <a:ext cx="1368171" cy="28803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이름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279523" y="4149090"/>
            <a:ext cx="4536567" cy="187223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lt1"/>
                </a:solidFill>
              </a:rPr>
              <a:t>내용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9408414" y="4149090"/>
            <a:ext cx="1368171" cy="136817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lt1"/>
                </a:solidFill>
              </a:rPr>
              <a:t>이미지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9408414" y="5733288"/>
            <a:ext cx="1368171" cy="28803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이름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11280648" y="4149090"/>
            <a:ext cx="911352" cy="187223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lt1"/>
                </a:solidFill>
              </a:rPr>
              <a:t>내용</a:t>
            </a:r>
          </a:p>
        </p:txBody>
      </p:sp>
      <p:graphicFrame>
        <p:nvGraphicFramePr>
          <p:cNvPr id="84" name="표 83"/>
          <p:cNvGraphicFramePr/>
          <p:nvPr/>
        </p:nvGraphicFramePr>
        <p:xfrm>
          <a:off x="6796518" y="0"/>
          <a:ext cx="4805680" cy="249110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767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이미지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강사 프로필 사진이 보인다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이름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강사이름이 보인다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내용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강의 제목과 날짜가 보인다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버튼으로 슬라이드가 된다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5" name="그룹 84"/>
          <p:cNvGrpSpPr/>
          <p:nvPr/>
        </p:nvGrpSpPr>
        <p:grpSpPr>
          <a:xfrm>
            <a:off x="7464171" y="2016823"/>
            <a:ext cx="360045" cy="360045"/>
            <a:chOff x="892302" y="3510534"/>
            <a:chExt cx="360045" cy="360045"/>
          </a:xfrm>
        </p:grpSpPr>
        <p:sp>
          <p:nvSpPr>
            <p:cNvPr id="86" name="타원 85"/>
            <p:cNvSpPr/>
            <p:nvPr/>
          </p:nvSpPr>
          <p:spPr>
            <a:xfrm>
              <a:off x="892302" y="3510534"/>
              <a:ext cx="360045" cy="36004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lt1"/>
                </a:solidFill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1044797" y="3641312"/>
              <a:ext cx="55054" cy="49244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 flipV="1">
              <a:off x="1053179" y="3690556"/>
              <a:ext cx="46672" cy="46672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06-06.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제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LECTURE-PC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3361" y="1484757"/>
            <a:ext cx="9408414" cy="4632536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5999226" y="846138"/>
            <a:ext cx="4392549" cy="36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마우스 드래그 또는 터치로 슬라이드 가능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06-06.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제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LECTURE-Mobile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80198" y="56679"/>
            <a:ext cx="4201111" cy="6744641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609599" y="2059242"/>
            <a:ext cx="4392549" cy="36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마우스 드래그 또는 터치로 슬라이드 가능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06-06.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제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NEWS</a:t>
            </a:r>
          </a:p>
        </p:txBody>
      </p:sp>
      <p:graphicFrame>
        <p:nvGraphicFramePr>
          <p:cNvPr id="84" name="표 83"/>
          <p:cNvGraphicFramePr/>
          <p:nvPr/>
        </p:nvGraphicFramePr>
        <p:xfrm>
          <a:off x="7248144" y="396875"/>
          <a:ext cx="4805680" cy="8985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767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게시글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관리자가 지정한 게시판 </a:t>
                      </a: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2</a:t>
                      </a: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개와 게시글 </a:t>
                      </a: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5</a:t>
                      </a: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개가 보인다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9702" y="1484757"/>
            <a:ext cx="11612596" cy="4772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35280"/>
            <a:ext cx="4752594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02 </a:t>
            </a:r>
            <a:r>
              <a:rPr lang="ko-KR" altLang="en-US" sz="2600">
                <a:solidFill>
                  <a:srgbClr val="A63145"/>
                </a:solidFill>
              </a:rPr>
              <a:t>     </a:t>
            </a:r>
            <a:r>
              <a:rPr lang="ko-KR" altLang="en-US" sz="2600">
                <a:solidFill>
                  <a:srgbClr val="595757"/>
                </a:solidFill>
              </a:rPr>
              <a:t>기획의도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07368" y="2456892"/>
          <a:ext cx="3600400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관리자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/>
                        <a:t>강사 및 공연자 또는 직원만 가입하고 접속할수있다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/>
                        <a:t>일정을 통해 본인의 일정을 확인한다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/>
                        <a:t>권한을 생성하여 원하는 직원에게 직책과 권한을 부여한다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/>
                        <a:t>팀을 만들어 팀별로 관리할수있다</a:t>
                      </a: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/>
                        <a:t>관리자페이지에 게시판을 통해 소통할수있다</a:t>
                      </a:r>
                      <a:r>
                        <a:rPr lang="en-US" altLang="ko-KR"/>
                        <a:t>.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71564" y="1232756"/>
            <a:ext cx="7740860" cy="908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사회적 거리 두기로 인해 죽었던 공연시장이 다시 살아남에 따라</a:t>
            </a:r>
            <a:br>
              <a:rPr lang="ko-KR" altLang="en-US"/>
            </a:br>
            <a:r>
              <a:rPr lang="ko-KR" altLang="en-US"/>
              <a:t>관리자 페이지로 공연자와 관리자 및 직원을 쉽게 관리하고</a:t>
            </a:r>
            <a:br>
              <a:rPr lang="ko-KR" altLang="en-US"/>
            </a:br>
            <a:r>
              <a:rPr lang="ko-KR" altLang="en-US"/>
              <a:t>사용자는 공연 및 강의를 예약할 수 있는 웹페이지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356140" y="3180792"/>
          <a:ext cx="3600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유저페이지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/>
                        <a:t>공연 및 강의를 확인할수있다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/>
                        <a:t>극장 내부 시설을 확인할수있다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/>
                        <a:t>공연 및 강의를 예약할수있다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/>
                        <a:t>게시판을 이용할수있다</a:t>
                      </a: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06-07.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제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6.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CONTACT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6940" y="1295400"/>
            <a:ext cx="8958119" cy="51767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06-08.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로그인</a:t>
            </a:r>
          </a:p>
        </p:txBody>
      </p:sp>
      <p:graphicFrame>
        <p:nvGraphicFramePr>
          <p:cNvPr id="91" name="Table 3"/>
          <p:cNvGraphicFramePr>
            <a:graphicFrameLocks noGrp="1"/>
          </p:cNvGraphicFramePr>
          <p:nvPr/>
        </p:nvGraphicFramePr>
        <p:xfrm>
          <a:off x="798512" y="4164330"/>
          <a:ext cx="4805680" cy="173736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767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pPr marL="0" indent="0" algn="ctr" defTabSz="900000" rtl="0" eaLnBrk="1" latinLnBrk="1" hangingPunct="1">
                        <a:buFontTx/>
                        <a:buNone/>
                        <a:defRPr lang="ko-KR"/>
                      </a:pPr>
                      <a:r>
                        <a:rPr kumimoji="1" lang="ko-KR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rtl="0" eaLnBrk="1" latinLnBrk="1" hangingPunct="1">
                        <a:buFontTx/>
                        <a:buNone/>
                        <a:defRPr lang="ko-KR"/>
                      </a:pPr>
                      <a:r>
                        <a:rPr kumimoji="1" lang="ko-KR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0" indent="0" algn="ctr" defTabSz="900000" rtl="0" eaLnBrk="1" latinLnBrk="1" hangingPunct="1">
                        <a:buFontTx/>
                        <a:buNone/>
                        <a:defRPr lang="ko-KR"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00000" rtl="0" eaLnBrk="1" latinLnBrk="1" hangingPunct="1">
                        <a:buFontTx/>
                        <a:buNone/>
                        <a:defRPr lang="ko-KR"/>
                      </a:pPr>
                      <a:r>
                        <a:rPr kumimoji="1" 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아이디를 입력합니다.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0" indent="0" algn="ctr" defTabSz="900000" rtl="0" eaLnBrk="1" latinLnBrk="1" hangingPunct="1">
                        <a:buFontTx/>
                        <a:buNone/>
                        <a:defRPr lang="ko-KR"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00000" rtl="0" eaLnBrk="1" latinLnBrk="1" hangingPunct="1">
                        <a:buFontTx/>
                        <a:buNone/>
                        <a:defRPr lang="ko-KR"/>
                      </a:pPr>
                      <a:r>
                        <a:rPr kumimoji="1" 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비밀번호를 입력합니다.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0" indent="0" algn="ctr" defTabSz="900000" rtl="0" eaLnBrk="1" latinLnBrk="1" hangingPunct="1">
                        <a:buFontTx/>
                        <a:buNone/>
                        <a:defRPr lang="ko-KR"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00000" rtl="0" eaLnBrk="1" latinLnBrk="1" hangingPunct="1">
                        <a:buFontTx/>
                        <a:buNone/>
                        <a:defRPr lang="ko-KR"/>
                      </a:pPr>
                      <a:r>
                        <a:rPr kumimoji="1" 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정보를 전송하여 로그인을 진행합니다.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2" name="그림 28" descr="C:/Users/hanra/AppData/Roaming/PolarisOffice/ETemp/22200_12573376/fImage64711306334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13877" y="1332230"/>
            <a:ext cx="7582535" cy="2686685"/>
          </a:xfrm>
          <a:prstGeom prst="rect">
            <a:avLst/>
          </a:prstGeom>
          <a:noFill/>
        </p:spPr>
      </p:pic>
      <p:sp>
        <p:nvSpPr>
          <p:cNvPr id="93" name="도형 33"/>
          <p:cNvSpPr/>
          <p:nvPr/>
        </p:nvSpPr>
        <p:spPr>
          <a:xfrm>
            <a:off x="1552257" y="465264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94" name="도형 34"/>
          <p:cNvSpPr/>
          <p:nvPr/>
        </p:nvSpPr>
        <p:spPr>
          <a:xfrm>
            <a:off x="3730942" y="203454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95" name="도형 35"/>
          <p:cNvSpPr/>
          <p:nvPr/>
        </p:nvSpPr>
        <p:spPr>
          <a:xfrm>
            <a:off x="3725862" y="263779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96" name="도형 36"/>
          <p:cNvSpPr/>
          <p:nvPr/>
        </p:nvSpPr>
        <p:spPr>
          <a:xfrm>
            <a:off x="5961062" y="229171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97" name="도형 37"/>
          <p:cNvSpPr/>
          <p:nvPr/>
        </p:nvSpPr>
        <p:spPr>
          <a:xfrm>
            <a:off x="3956367" y="329755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98" name="도형 38"/>
          <p:cNvSpPr/>
          <p:nvPr/>
        </p:nvSpPr>
        <p:spPr>
          <a:xfrm>
            <a:off x="5006657" y="329755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5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99" name="도형 39"/>
          <p:cNvSpPr/>
          <p:nvPr/>
        </p:nvSpPr>
        <p:spPr>
          <a:xfrm>
            <a:off x="5961062" y="327850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6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00" name="도형 40"/>
          <p:cNvSpPr/>
          <p:nvPr/>
        </p:nvSpPr>
        <p:spPr>
          <a:xfrm>
            <a:off x="1549717" y="509841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01" name="도형 41"/>
          <p:cNvSpPr/>
          <p:nvPr/>
        </p:nvSpPr>
        <p:spPr>
          <a:xfrm>
            <a:off x="1550352" y="554609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graphicFrame>
        <p:nvGraphicFramePr>
          <p:cNvPr id="102" name="표 43"/>
          <p:cNvGraphicFramePr>
            <a:graphicFrameLocks noGrp="1"/>
          </p:cNvGraphicFramePr>
          <p:nvPr/>
        </p:nvGraphicFramePr>
        <p:xfrm>
          <a:off x="5942012" y="4165600"/>
          <a:ext cx="4805680" cy="173736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767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pPr marL="0" indent="0" algn="ctr" defTabSz="900000" rtl="0" eaLnBrk="1" latinLnBrk="1" hangingPunct="1">
                        <a:buFontTx/>
                        <a:buNone/>
                        <a:defRPr lang="ko-KR"/>
                      </a:pPr>
                      <a:r>
                        <a:rPr kumimoji="1" lang="ko-KR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rtl="0" eaLnBrk="1" latinLnBrk="1" hangingPunct="1">
                        <a:buFontTx/>
                        <a:buNone/>
                        <a:defRPr lang="ko-KR"/>
                      </a:pPr>
                      <a:r>
                        <a:rPr kumimoji="1" lang="ko-KR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0" indent="0" algn="ctr" defTabSz="900000" rtl="0" eaLnBrk="1" latinLnBrk="1" hangingPunct="1">
                        <a:buFontTx/>
                        <a:buNone/>
                        <a:defRPr lang="ko-KR"/>
                      </a:pPr>
                      <a:r>
                        <a:rPr kumimoji="1" 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ㅎ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00000" rtl="0" eaLnBrk="1" latinLnBrk="1" hangingPunct="1">
                        <a:buFontTx/>
                        <a:buNone/>
                        <a:defRPr lang="ko-KR"/>
                      </a:pPr>
                      <a:r>
                        <a:rPr kumimoji="1" 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회원가입 페이지로 이동합니다.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0" indent="0" algn="ctr" defTabSz="900000" rtl="0" eaLnBrk="1" latinLnBrk="1" hangingPunct="1">
                        <a:buFontTx/>
                        <a:buNone/>
                        <a:defRPr lang="ko-KR"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00000" rtl="0" eaLnBrk="1" latinLnBrk="1" hangingPunct="1">
                        <a:buFontTx/>
                        <a:buNone/>
                        <a:defRPr lang="ko-KR"/>
                      </a:pPr>
                      <a:r>
                        <a:rPr kumimoji="1" 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아이디 / 비밀번호 찾기 페이지로 이동합니다.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0" indent="0" algn="ctr" defTabSz="900000" rtl="0" eaLnBrk="1" latinLnBrk="1" hangingPunct="1">
                        <a:buFontTx/>
                        <a:buNone/>
                        <a:defRPr lang="ko-KR"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00000" rtl="0" eaLnBrk="1" latinLnBrk="1" hangingPunct="1">
                        <a:buFontTx/>
                        <a:buNone/>
                        <a:defRPr lang="ko-KR"/>
                      </a:pPr>
                      <a:r>
                        <a:rPr kumimoji="1" 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네이버와 연동하여 로그인을 진행합니다.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3" name="도형 45"/>
          <p:cNvSpPr/>
          <p:nvPr/>
        </p:nvSpPr>
        <p:spPr>
          <a:xfrm>
            <a:off x="6730682" y="465010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04" name="도형 46"/>
          <p:cNvSpPr/>
          <p:nvPr/>
        </p:nvSpPr>
        <p:spPr>
          <a:xfrm>
            <a:off x="6730682" y="509841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5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05" name="도형 47"/>
          <p:cNvSpPr/>
          <p:nvPr/>
        </p:nvSpPr>
        <p:spPr>
          <a:xfrm>
            <a:off x="6730682" y="554672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 lang="ko-KR"/>
            </a:pPr>
            <a:r>
              <a:rPr lang="ko-KR" sz="1800">
                <a:latin typeface="맑은 고딕"/>
                <a:ea typeface="맑은 고딕"/>
              </a:rPr>
              <a:t>6</a:t>
            </a:r>
            <a:endParaRPr lang="ko-KR" altLang="en-US" sz="18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06-08</a:t>
            </a:r>
            <a:r>
              <a:rPr kumimoji="0" lang="ko-KR" altLang="en-US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-1</a:t>
            </a: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로그인</a:t>
            </a: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5932" y="1532973"/>
            <a:ext cx="7320136" cy="3792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06-09.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회원가입</a:t>
            </a:r>
          </a:p>
        </p:txBody>
      </p:sp>
      <p:graphicFrame>
        <p:nvGraphicFramePr>
          <p:cNvPr id="106" name="Table 3"/>
          <p:cNvGraphicFramePr>
            <a:graphicFrameLocks noGrp="1"/>
          </p:cNvGraphicFramePr>
          <p:nvPr/>
        </p:nvGraphicFramePr>
        <p:xfrm>
          <a:off x="6905625" y="1082040"/>
          <a:ext cx="4805680" cy="447675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767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아이디를 입력합니다.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비밀번호를 입력합니다.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위의 입력한 비밀번호와 동일한지 확인합니다.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본인의 이름을 입력합니다.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인증번호를 받을 이메일을 입력합니다.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입력 된 이메일로 인증번호를 전송합니다.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전화번호를 입력합니다.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입력된 정보를 전송합니다.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로그인 페이지로 이동합니다.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7" name="그림 9" descr="C:/Users/hanra/AppData/Roaming/PolarisOffice/ETemp/22200_12573376/fImage201341078467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1960" y="1082675"/>
            <a:ext cx="6193155" cy="5565140"/>
          </a:xfrm>
          <a:prstGeom prst="rect">
            <a:avLst/>
          </a:prstGeom>
          <a:noFill/>
        </p:spPr>
      </p:pic>
      <p:sp>
        <p:nvSpPr>
          <p:cNvPr id="108" name="도형 10"/>
          <p:cNvSpPr/>
          <p:nvPr/>
        </p:nvSpPr>
        <p:spPr>
          <a:xfrm>
            <a:off x="2477770" y="203644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09" name="도형 11"/>
          <p:cNvSpPr/>
          <p:nvPr/>
        </p:nvSpPr>
        <p:spPr>
          <a:xfrm>
            <a:off x="2479040" y="246697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10" name="도형 12"/>
          <p:cNvSpPr/>
          <p:nvPr/>
        </p:nvSpPr>
        <p:spPr>
          <a:xfrm>
            <a:off x="2480310" y="288480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11" name="도형 13"/>
          <p:cNvSpPr/>
          <p:nvPr/>
        </p:nvSpPr>
        <p:spPr>
          <a:xfrm>
            <a:off x="2480310" y="326263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12" name="도형 14"/>
          <p:cNvSpPr/>
          <p:nvPr/>
        </p:nvSpPr>
        <p:spPr>
          <a:xfrm>
            <a:off x="2480310" y="369125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5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13" name="도형 15"/>
          <p:cNvSpPr/>
          <p:nvPr/>
        </p:nvSpPr>
        <p:spPr>
          <a:xfrm>
            <a:off x="2480310" y="452374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7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14" name="도형 16"/>
          <p:cNvSpPr/>
          <p:nvPr/>
        </p:nvSpPr>
        <p:spPr>
          <a:xfrm>
            <a:off x="2480310" y="635508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8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15" name="도형 17"/>
          <p:cNvSpPr/>
          <p:nvPr/>
        </p:nvSpPr>
        <p:spPr>
          <a:xfrm>
            <a:off x="3402330" y="634873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9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16" name="도형 18"/>
          <p:cNvSpPr/>
          <p:nvPr/>
        </p:nvSpPr>
        <p:spPr>
          <a:xfrm>
            <a:off x="7660005" y="155130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17" name="도형 19"/>
          <p:cNvSpPr/>
          <p:nvPr/>
        </p:nvSpPr>
        <p:spPr>
          <a:xfrm>
            <a:off x="7661275" y="199390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18" name="도형 20"/>
          <p:cNvSpPr/>
          <p:nvPr/>
        </p:nvSpPr>
        <p:spPr>
          <a:xfrm>
            <a:off x="7656195" y="246316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19" name="도형 21"/>
          <p:cNvSpPr/>
          <p:nvPr/>
        </p:nvSpPr>
        <p:spPr>
          <a:xfrm>
            <a:off x="7656195" y="291147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20" name="도형 22"/>
          <p:cNvSpPr/>
          <p:nvPr/>
        </p:nvSpPr>
        <p:spPr>
          <a:xfrm>
            <a:off x="7661910" y="335343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5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21" name="도형 23"/>
          <p:cNvSpPr/>
          <p:nvPr/>
        </p:nvSpPr>
        <p:spPr>
          <a:xfrm>
            <a:off x="2475230" y="411543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6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22" name="도형 24"/>
          <p:cNvSpPr/>
          <p:nvPr/>
        </p:nvSpPr>
        <p:spPr>
          <a:xfrm>
            <a:off x="7663815" y="381571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6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23" name="도형 25"/>
          <p:cNvSpPr/>
          <p:nvPr/>
        </p:nvSpPr>
        <p:spPr>
          <a:xfrm>
            <a:off x="7662545" y="425640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7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24" name="도형 26"/>
          <p:cNvSpPr/>
          <p:nvPr/>
        </p:nvSpPr>
        <p:spPr>
          <a:xfrm>
            <a:off x="7656195" y="470408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8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25" name="도형 27"/>
          <p:cNvSpPr/>
          <p:nvPr/>
        </p:nvSpPr>
        <p:spPr>
          <a:xfrm>
            <a:off x="7661910" y="518477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9</a:t>
            </a:r>
            <a:endParaRPr lang="ko-KR" altLang="en-US" sz="18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06-09</a:t>
            </a:r>
            <a:r>
              <a:rPr kumimoji="0" lang="ko-KR" altLang="en-US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-1</a:t>
            </a: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회원가입</a:t>
            </a: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14444" y="61442"/>
            <a:ext cx="4563111" cy="6735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06-10.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마이페이지</a:t>
            </a:r>
          </a:p>
        </p:txBody>
      </p:sp>
      <p:pic>
        <p:nvPicPr>
          <p:cNvPr id="126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7390" y="1300480"/>
            <a:ext cx="7210988" cy="2063614"/>
          </a:xfrm>
          <a:prstGeom prst="rect">
            <a:avLst/>
          </a:prstGeom>
        </p:spPr>
      </p:pic>
      <p:graphicFrame>
        <p:nvGraphicFramePr>
          <p:cNvPr id="127" name="Table 3"/>
          <p:cNvGraphicFramePr>
            <a:graphicFrameLocks noGrp="1"/>
          </p:cNvGraphicFramePr>
          <p:nvPr/>
        </p:nvGraphicFramePr>
        <p:xfrm>
          <a:off x="707390" y="3777615"/>
          <a:ext cx="4805680" cy="8985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767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86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회원정보 수정 버튼을 눌러 프로필 관리 페이지로 이동한다.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8" name="Rect 0"/>
          <p:cNvSpPr/>
          <p:nvPr/>
        </p:nvSpPr>
        <p:spPr>
          <a:xfrm>
            <a:off x="1492885" y="425958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29" name="도형 52"/>
          <p:cNvSpPr/>
          <p:nvPr/>
        </p:nvSpPr>
        <p:spPr>
          <a:xfrm>
            <a:off x="6333490" y="3919220"/>
            <a:ext cx="6985" cy="6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30" name="도형 53"/>
          <p:cNvSpPr/>
          <p:nvPr/>
        </p:nvSpPr>
        <p:spPr>
          <a:xfrm>
            <a:off x="6826250" y="280098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06-11.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회원정보수정</a:t>
            </a:r>
          </a:p>
        </p:txBody>
      </p:sp>
      <p:graphicFrame>
        <p:nvGraphicFramePr>
          <p:cNvPr id="131" name="개체 6"/>
          <p:cNvGraphicFramePr>
            <a:graphicFrameLocks noChangeAspect="1"/>
          </p:cNvGraphicFramePr>
          <p:nvPr/>
        </p:nvGraphicFramePr>
        <p:xfrm>
          <a:off x="6248281" y="146730"/>
          <a:ext cx="5104945" cy="255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r:id="rId3" imgW="6780600" imgH="3390120" progId="">
                  <p:embed/>
                </p:oleObj>
              </mc:Choice>
              <mc:Fallback>
                <p:oleObj r:id="rId3" imgW="6780600" imgH="3390120" progId="">
                  <p:embed/>
                  <p:pic>
                    <p:nvPicPr>
                      <p:cNvPr id="0" name="Picture 4" descr="rId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281" y="146730"/>
                        <a:ext cx="5104945" cy="25530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2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92800" y="2621345"/>
            <a:ext cx="6190732" cy="4236655"/>
          </a:xfrm>
          <a:prstGeom prst="rect">
            <a:avLst/>
          </a:prstGeom>
        </p:spPr>
      </p:pic>
      <p:sp>
        <p:nvSpPr>
          <p:cNvPr id="134" name="Rect 0"/>
          <p:cNvSpPr/>
          <p:nvPr/>
        </p:nvSpPr>
        <p:spPr>
          <a:xfrm>
            <a:off x="6333490" y="3919220"/>
            <a:ext cx="6985" cy="6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endParaRPr lang="ko-KR" altLang="en-US" sz="1800">
              <a:latin typeface="맑은 고딕"/>
              <a:ea typeface="맑은 고딕"/>
            </a:endParaRPr>
          </a:p>
        </p:txBody>
      </p:sp>
      <p:graphicFrame>
        <p:nvGraphicFramePr>
          <p:cNvPr id="135" name="표 57"/>
          <p:cNvGraphicFramePr>
            <a:graphicFrameLocks noGrp="1"/>
          </p:cNvGraphicFramePr>
          <p:nvPr/>
        </p:nvGraphicFramePr>
        <p:xfrm>
          <a:off x="323735" y="950384"/>
          <a:ext cx="3781425" cy="456120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9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2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        </a:t>
                      </a: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처럼 바뀐다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       </a:t>
                      </a:r>
                      <a:r>
                        <a:rPr kumimoji="1" lang="ko-KR" altLang="en-US" sz="1200" b="0" i="0" strike="noStrike" kern="1200" cap="none" baseline="0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 처럼 바뀐다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변경할 이메일의 주소를 입력후 전송이 성공할경우         이 나타난다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인증번호를 입력하여 확인한다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현재비밀번호와 새로운비밀번호를 입력한다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회원을 탈퇴한다</a:t>
                      </a: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(</a:t>
                      </a: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회원바로삭제</a:t>
                      </a: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)</a:t>
                      </a: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수정된 내용을 수정한다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취소하여 원래 상태로 돌아간다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6" name="도형 59"/>
          <p:cNvSpPr/>
          <p:nvPr/>
        </p:nvSpPr>
        <p:spPr>
          <a:xfrm>
            <a:off x="7103110" y="1252593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37" name="도형 60"/>
          <p:cNvSpPr/>
          <p:nvPr/>
        </p:nvSpPr>
        <p:spPr>
          <a:xfrm>
            <a:off x="7103109" y="235845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38" name="도형 61"/>
          <p:cNvSpPr/>
          <p:nvPr/>
        </p:nvSpPr>
        <p:spPr>
          <a:xfrm>
            <a:off x="7103108" y="363038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39" name="도형 62"/>
          <p:cNvSpPr/>
          <p:nvPr/>
        </p:nvSpPr>
        <p:spPr>
          <a:xfrm>
            <a:off x="908708" y="1467018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40" name="도형 63"/>
          <p:cNvSpPr/>
          <p:nvPr/>
        </p:nvSpPr>
        <p:spPr>
          <a:xfrm>
            <a:off x="908711" y="1952438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41" name="도형 64"/>
          <p:cNvSpPr/>
          <p:nvPr/>
        </p:nvSpPr>
        <p:spPr>
          <a:xfrm>
            <a:off x="908709" y="2558207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42" name="도형 61"/>
          <p:cNvSpPr/>
          <p:nvPr/>
        </p:nvSpPr>
        <p:spPr>
          <a:xfrm>
            <a:off x="7103107" y="3995174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43" name="도형 61"/>
          <p:cNvSpPr/>
          <p:nvPr/>
        </p:nvSpPr>
        <p:spPr>
          <a:xfrm>
            <a:off x="7093582" y="517441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5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44" name="도형 61"/>
          <p:cNvSpPr/>
          <p:nvPr/>
        </p:nvSpPr>
        <p:spPr>
          <a:xfrm>
            <a:off x="1802533" y="1464534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45" name="도형 61"/>
          <p:cNvSpPr/>
          <p:nvPr/>
        </p:nvSpPr>
        <p:spPr>
          <a:xfrm>
            <a:off x="10999060" y="621677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6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46" name="도형 61"/>
          <p:cNvSpPr/>
          <p:nvPr/>
        </p:nvSpPr>
        <p:spPr>
          <a:xfrm>
            <a:off x="8151926" y="653259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7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47" name="도형 61"/>
          <p:cNvSpPr/>
          <p:nvPr/>
        </p:nvSpPr>
        <p:spPr>
          <a:xfrm>
            <a:off x="1817523" y="1952438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 sz="1800">
                <a:latin typeface="맑은 고딕"/>
                <a:ea typeface="맑은 고딕"/>
              </a:rPr>
              <a:t>5</a:t>
            </a:r>
          </a:p>
        </p:txBody>
      </p:sp>
      <p:sp>
        <p:nvSpPr>
          <p:cNvPr id="148" name="도형 61"/>
          <p:cNvSpPr/>
          <p:nvPr/>
        </p:nvSpPr>
        <p:spPr>
          <a:xfrm>
            <a:off x="9320327" y="6555529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8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49" name="도형 61"/>
          <p:cNvSpPr/>
          <p:nvPr/>
        </p:nvSpPr>
        <p:spPr>
          <a:xfrm>
            <a:off x="3243242" y="2552103"/>
            <a:ext cx="202184" cy="1969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50" name="도형 64"/>
          <p:cNvSpPr/>
          <p:nvPr/>
        </p:nvSpPr>
        <p:spPr>
          <a:xfrm>
            <a:off x="908707" y="3104447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51" name="도형 64"/>
          <p:cNvSpPr/>
          <p:nvPr/>
        </p:nvSpPr>
        <p:spPr>
          <a:xfrm>
            <a:off x="902847" y="359744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5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52" name="도형 64"/>
          <p:cNvSpPr/>
          <p:nvPr/>
        </p:nvSpPr>
        <p:spPr>
          <a:xfrm>
            <a:off x="902848" y="4126619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6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53" name="도형 64"/>
          <p:cNvSpPr/>
          <p:nvPr/>
        </p:nvSpPr>
        <p:spPr>
          <a:xfrm>
            <a:off x="902846" y="4617956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7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54" name="도형 64"/>
          <p:cNvSpPr/>
          <p:nvPr/>
        </p:nvSpPr>
        <p:spPr>
          <a:xfrm>
            <a:off x="902845" y="5103376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lang="en-US" altLang="ko-KR">
                <a:latin typeface="맑은 고딕"/>
                <a:ea typeface="맑은 고딕"/>
              </a:rPr>
              <a:t>8</a:t>
            </a:r>
            <a:endParaRPr lang="ko-KR" altLang="en-US" sz="18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1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659" y="1101408"/>
            <a:ext cx="8010280" cy="5351970"/>
          </a:xfrm>
          <a:prstGeom prst="rect">
            <a:avLst/>
          </a:prstGeom>
        </p:spPr>
      </p:pic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06-12.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게시판</a:t>
            </a:r>
          </a:p>
        </p:txBody>
      </p:sp>
      <p:sp>
        <p:nvSpPr>
          <p:cNvPr id="156" name="Rect 0"/>
          <p:cNvSpPr/>
          <p:nvPr/>
        </p:nvSpPr>
        <p:spPr>
          <a:xfrm>
            <a:off x="6332855" y="4317048"/>
            <a:ext cx="6985" cy="6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endParaRPr lang="ko-KR" altLang="en-US" sz="1800">
              <a:latin typeface="맑은 고딕"/>
              <a:ea typeface="맑은 고딕"/>
            </a:endParaRPr>
          </a:p>
        </p:txBody>
      </p:sp>
      <p:graphicFrame>
        <p:nvGraphicFramePr>
          <p:cNvPr id="157" name="Table 3"/>
          <p:cNvGraphicFramePr>
            <a:graphicFrameLocks noGrp="1"/>
          </p:cNvGraphicFramePr>
          <p:nvPr/>
        </p:nvGraphicFramePr>
        <p:xfrm>
          <a:off x="8295005" y="1101408"/>
          <a:ext cx="3781425" cy="232791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9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2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검색할 </a:t>
                      </a: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게시글 제목을 입력한다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84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게시글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페이징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게시글</a:t>
                      </a: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을 작성하러간다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8" name="Rect 0"/>
          <p:cNvSpPr/>
          <p:nvPr/>
        </p:nvSpPr>
        <p:spPr>
          <a:xfrm>
            <a:off x="8865870" y="1585913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59" name="Rect 0"/>
          <p:cNvSpPr/>
          <p:nvPr/>
        </p:nvSpPr>
        <p:spPr>
          <a:xfrm>
            <a:off x="8867140" y="2086928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60" name="Rect 0"/>
          <p:cNvSpPr/>
          <p:nvPr/>
        </p:nvSpPr>
        <p:spPr>
          <a:xfrm>
            <a:off x="8868410" y="2619693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62" name="도형 66"/>
          <p:cNvSpPr/>
          <p:nvPr/>
        </p:nvSpPr>
        <p:spPr>
          <a:xfrm>
            <a:off x="6474206" y="2751138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63" name="도형 67"/>
          <p:cNvSpPr/>
          <p:nvPr/>
        </p:nvSpPr>
        <p:spPr>
          <a:xfrm>
            <a:off x="2855595" y="3754438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64" name="도형 68"/>
          <p:cNvSpPr/>
          <p:nvPr/>
        </p:nvSpPr>
        <p:spPr>
          <a:xfrm>
            <a:off x="3125470" y="5614416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68" name="도형 72"/>
          <p:cNvSpPr/>
          <p:nvPr/>
        </p:nvSpPr>
        <p:spPr>
          <a:xfrm>
            <a:off x="1073531" y="236220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70" name="도형 74"/>
          <p:cNvSpPr/>
          <p:nvPr/>
        </p:nvSpPr>
        <p:spPr>
          <a:xfrm>
            <a:off x="8867140" y="3052128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383" y="1585913"/>
            <a:ext cx="8382923" cy="4604806"/>
          </a:xfrm>
          <a:prstGeom prst="rect">
            <a:avLst/>
          </a:prstGeom>
        </p:spPr>
      </p:pic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06-13.</a:t>
            </a:r>
            <a:r>
              <a:rPr kumimoji="0" lang="ko-KR" altLang="en-US"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게시글 작성</a:t>
            </a:r>
          </a:p>
        </p:txBody>
      </p:sp>
      <p:sp>
        <p:nvSpPr>
          <p:cNvPr id="156" name="Rect 0"/>
          <p:cNvSpPr/>
          <p:nvPr/>
        </p:nvSpPr>
        <p:spPr>
          <a:xfrm>
            <a:off x="6332855" y="4317048"/>
            <a:ext cx="6985" cy="6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endParaRPr lang="ko-KR" altLang="en-US" sz="1800">
              <a:latin typeface="맑은 고딕"/>
              <a:ea typeface="맑은 고딕"/>
            </a:endParaRPr>
          </a:p>
        </p:txBody>
      </p:sp>
      <p:graphicFrame>
        <p:nvGraphicFramePr>
          <p:cNvPr id="157" name="Table 3"/>
          <p:cNvGraphicFramePr>
            <a:graphicFrameLocks noGrp="1"/>
          </p:cNvGraphicFramePr>
          <p:nvPr/>
        </p:nvGraphicFramePr>
        <p:xfrm>
          <a:off x="8868410" y="1101408"/>
          <a:ext cx="3208019" cy="232791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17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sz="1400" b="1" i="0" strike="noStrike" kern="1200" cap="none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kumimoji="1" lang="ko-KR" altLang="en-US" sz="1400" b="1" i="0" strike="noStrike" kern="1200" cap="none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2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게시판 목록을 선택한다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84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en-US" altLang="ko-KR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step2</a:t>
                      </a: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가 열린다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제목을 입력한다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kumimoji="1" lang="ko-KR" altLang="en-US" sz="1200" b="0" i="0" strike="noStrike" kern="1200" cap="none">
                        <a:solidFill>
                          <a:schemeClr val="tx1"/>
                        </a:solidFill>
                        <a:latin typeface="함초롬돋움"/>
                        <a:ea typeface="함초롬돋움"/>
                        <a:cs typeface="+mj-cs"/>
                      </a:endParaRP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kumimoji="1" lang="ko-KR" altLang="en-US" sz="1200" b="0" i="0" strike="noStrike" kern="1200" cap="none">
                          <a:solidFill>
                            <a:schemeClr val="tx1"/>
                          </a:solidFill>
                          <a:latin typeface="함초롬돋움"/>
                          <a:ea typeface="함초롬돋움"/>
                          <a:cs typeface="+mj-cs"/>
                        </a:rPr>
                        <a:t>게시글을 작성한다</a:t>
                      </a:r>
                    </a:p>
                  </a:txBody>
                  <a:tcPr marL="116205" marR="116205" marT="43815" marB="43815" anchor="ctr">
                    <a:lnL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lnTlToBr w="0" cap="flat" cmpd="sng" algn="ctr">
                      <a:noFill/>
                      <a:round/>
                    </a:lnTlToBr>
                    <a:lnBlToTr w="0" cap="flat" cmpd="sng" algn="ctr">
                      <a:noFill/>
                      <a:round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8" name="Rect 0"/>
          <p:cNvSpPr/>
          <p:nvPr/>
        </p:nvSpPr>
        <p:spPr>
          <a:xfrm>
            <a:off x="9333865" y="1585913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59" name="Rect 0"/>
          <p:cNvSpPr/>
          <p:nvPr/>
        </p:nvSpPr>
        <p:spPr>
          <a:xfrm>
            <a:off x="9335135" y="2086928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60" name="Rect 0"/>
          <p:cNvSpPr/>
          <p:nvPr/>
        </p:nvSpPr>
        <p:spPr>
          <a:xfrm>
            <a:off x="9336405" y="2619693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62" name="도형 66"/>
          <p:cNvSpPr/>
          <p:nvPr/>
        </p:nvSpPr>
        <p:spPr>
          <a:xfrm>
            <a:off x="6096000" y="2493645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1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63" name="도형 67"/>
          <p:cNvSpPr/>
          <p:nvPr/>
        </p:nvSpPr>
        <p:spPr>
          <a:xfrm>
            <a:off x="7392162" y="3166110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2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64" name="도형 68"/>
          <p:cNvSpPr/>
          <p:nvPr/>
        </p:nvSpPr>
        <p:spPr>
          <a:xfrm>
            <a:off x="2513711" y="4534281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3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68" name="도형 72"/>
          <p:cNvSpPr/>
          <p:nvPr/>
        </p:nvSpPr>
        <p:spPr>
          <a:xfrm>
            <a:off x="7392162" y="5085207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  <p:sp>
        <p:nvSpPr>
          <p:cNvPr id="170" name="도형 74"/>
          <p:cNvSpPr/>
          <p:nvPr/>
        </p:nvSpPr>
        <p:spPr>
          <a:xfrm>
            <a:off x="9335135" y="3052128"/>
            <a:ext cx="269875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>
              <a:defRPr/>
            </a:pPr>
            <a:r>
              <a:rPr sz="1800">
                <a:latin typeface="맑은 고딕"/>
                <a:ea typeface="맑은 고딕"/>
              </a:rPr>
              <a:t>4</a:t>
            </a:r>
            <a:endParaRPr lang="ko-KR" altLang="en-US" sz="1800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06-13</a:t>
            </a:r>
            <a:r>
              <a:rPr kumimoji="0" lang="ko-KR" altLang="en-US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-1</a:t>
            </a: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게시글 작성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46138"/>
            <a:ext cx="12192000" cy="6092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2990850"/>
            <a:ext cx="12192635" cy="876935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5000">
                <a:solidFill>
                  <a:schemeClr val="tx1"/>
                </a:solidFill>
              </a:rPr>
              <a:t>데이터 베이스 설계</a:t>
            </a:r>
          </a:p>
        </p:txBody>
      </p:sp>
      <p:sp>
        <p:nvSpPr>
          <p:cNvPr id="6" name="자유형 5"/>
          <p:cNvSpPr/>
          <p:nvPr/>
        </p:nvSpPr>
        <p:spPr>
          <a:xfrm rot="2454583">
            <a:off x="1541145" y="-1439545"/>
            <a:ext cx="1341755" cy="8218805"/>
          </a:xfrm>
          <a:custGeom>
            <a:avLst/>
            <a:gdLst>
              <a:gd name="connsiteX0" fmla="*/ 57912 w 1341673"/>
              <a:gd name="connsiteY0" fmla="*/ 1118076 h 8219058"/>
              <a:gd name="connsiteX1" fmla="*/ 1341635 w 1341673"/>
              <a:gd name="connsiteY1" fmla="*/ 5699 h 8219058"/>
              <a:gd name="connsiteX2" fmla="*/ 1311826 w 1341673"/>
              <a:gd name="connsiteY2" fmla="*/ 8211202 h 8219058"/>
              <a:gd name="connsiteX3" fmla="*/ 18 w 1341673"/>
              <a:gd name="connsiteY3" fmla="*/ 6712638 h 8219058"/>
              <a:gd name="connsiteX4" fmla="*/ 57912 w 1341673"/>
              <a:gd name="connsiteY4" fmla="*/ 1118076 h 8219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673" h="8219058">
                <a:moveTo>
                  <a:pt x="57912" y="1118076"/>
                </a:moveTo>
                <a:lnTo>
                  <a:pt x="1341635" y="5699"/>
                </a:lnTo>
                <a:lnTo>
                  <a:pt x="1311826" y="8211202"/>
                </a:lnTo>
                <a:lnTo>
                  <a:pt x="18" y="6712638"/>
                </a:lnTo>
                <a:lnTo>
                  <a:pt x="57912" y="1118076"/>
                </a:lnTo>
                <a:close/>
              </a:path>
            </a:pathLst>
          </a:custGeom>
          <a:solidFill>
            <a:srgbClr val="A6314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4005" y="476885"/>
            <a:ext cx="1197610" cy="117856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7200">
                <a:solidFill>
                  <a:srgbClr val="A63145"/>
                </a:solidFill>
              </a:rPr>
              <a:t>05</a:t>
            </a:r>
            <a:endParaRPr lang="ko-KR" altLang="en-US" sz="7200">
              <a:solidFill>
                <a:srgbClr val="A6314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207514" cy="6858000"/>
          </a:xfrm>
          <a:prstGeom prst="rect">
            <a:avLst/>
          </a:prstGeom>
          <a:solidFill>
            <a:srgbClr val="A6314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6893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971549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67150" y="3076575"/>
            <a:ext cx="2228850" cy="70485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312026" y="3212973"/>
            <a:ext cx="4752596" cy="671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800">
                <a:solidFill>
                  <a:srgbClr val="595757"/>
                </a:solidFill>
              </a:rPr>
              <a:t>관리자 페이지</a:t>
            </a:r>
            <a:r>
              <a:rPr lang="en-US" altLang="ko-KR" sz="3800">
                <a:solidFill>
                  <a:srgbClr val="595757"/>
                </a:solidFill>
              </a:rPr>
              <a:t>(</a:t>
            </a:r>
            <a:r>
              <a:rPr lang="ko-KR" altLang="en-US" sz="3800">
                <a:solidFill>
                  <a:srgbClr val="595757"/>
                </a:solidFill>
              </a:rPr>
              <a:t>반응형</a:t>
            </a:r>
            <a:r>
              <a:rPr lang="en-US" altLang="ko-KR" sz="3800">
                <a:solidFill>
                  <a:srgbClr val="595757"/>
                </a:solidFill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06-01.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로그인</a:t>
            </a:r>
          </a:p>
        </p:txBody>
      </p:sp>
      <p:graphicFrame>
        <p:nvGraphicFramePr>
          <p:cNvPr id="175" name="표 6"/>
          <p:cNvGraphicFramePr>
            <a:graphicFrameLocks noGrp="1"/>
          </p:cNvGraphicFramePr>
          <p:nvPr/>
        </p:nvGraphicFramePr>
        <p:xfrm>
          <a:off x="7354222" y="1043735"/>
          <a:ext cx="4715619" cy="1740232"/>
        </p:xfrm>
        <a:graphic>
          <a:graphicData uri="http://schemas.openxmlformats.org/drawingml/2006/table">
            <a:tbl>
              <a:tblPr firstRow="1" bandRow="1"/>
              <a:tblGrid>
                <a:gridCol w="1734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0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kumimoji="1" lang="ko-KR" altLang="en-US" sz="1400" b="1" i="0" u="none" strike="noStrike" cap="none" normalizeH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kumimoji="1" lang="en-US" altLang="ko-KR" sz="1400" b="1" i="0" u="none" strike="noStrike" cap="none" normalizeH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로그인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로그인하여 관리자 페이지 진입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569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회원가입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회원가입하기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ID/PW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찾기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를찾고 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PW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재설정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6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4123" y="1043735"/>
            <a:ext cx="6041959" cy="288032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77" name="직사각형 22"/>
          <p:cNvSpPr/>
          <p:nvPr/>
        </p:nvSpPr>
        <p:spPr>
          <a:xfrm>
            <a:off x="3606789" y="3492007"/>
            <a:ext cx="2736304" cy="432048"/>
          </a:xfrm>
          <a:prstGeom prst="rect">
            <a:avLst/>
          </a:prstGeom>
          <a:solidFill>
            <a:srgbClr val="F8F9FA"/>
          </a:solidFill>
          <a:ln>
            <a:solidFill>
              <a:srgbClr val="F8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06-01.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회원가입</a:t>
            </a:r>
          </a:p>
        </p:txBody>
      </p:sp>
      <p:graphicFrame>
        <p:nvGraphicFramePr>
          <p:cNvPr id="178" name="표 6"/>
          <p:cNvGraphicFramePr>
            <a:graphicFrameLocks noGrp="1"/>
          </p:cNvGraphicFramePr>
          <p:nvPr/>
        </p:nvGraphicFramePr>
        <p:xfrm>
          <a:off x="7066948" y="1043744"/>
          <a:ext cx="4854932" cy="4044344"/>
        </p:xfrm>
        <a:graphic>
          <a:graphicData uri="http://schemas.openxmlformats.org/drawingml/2006/table">
            <a:tbl>
              <a:tblPr firstRow="1" bandRow="1"/>
              <a:tblGrid>
                <a:gridCol w="178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8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kumimoji="1" lang="ko-KR" altLang="en-US" sz="1400" b="1" i="0" u="none" strike="noStrike" cap="none" normalizeH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kumimoji="1" lang="en-US" altLang="ko-KR" sz="1400" b="1" i="0" u="none" strike="noStrike" cap="none" normalizeH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회원가입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회원가입을 하여 관리자 승인을 기다린다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아이디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아이디는 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30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글자가 넘어가지 않는다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이메일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Char char="•"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이메일 전송버튼을 누른다</a:t>
                      </a: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Char char="•"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인증번호 전송시 아래 사진처럼 인증한다</a:t>
                      </a: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Char char="•"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일치할경우 버튼이 사라진다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핸드폰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핸드폰은 숫자만 입력가능하다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비밀번호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최소 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길이로 비밀번호를 설정한다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비밀번호확인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비밀번호가 서로 다를경우 아이디중복 글자처럼 패스워드밑에 표시된다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소속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소속을 선택할경우 커스텀된 셀렉트박스를 보여준다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79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6441" y="1043744"/>
            <a:ext cx="6025380" cy="2811385"/>
          </a:xfrm>
          <a:prstGeom prst="rect">
            <a:avLst/>
          </a:prstGeom>
        </p:spPr>
      </p:pic>
      <p:pic>
        <p:nvPicPr>
          <p:cNvPr id="180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441" y="4005072"/>
            <a:ext cx="2974069" cy="1867439"/>
          </a:xfrm>
          <a:prstGeom prst="rect">
            <a:avLst/>
          </a:prstGeom>
        </p:spPr>
      </p:pic>
      <p:sp>
        <p:nvSpPr>
          <p:cNvPr id="181" name="TextBox 3"/>
          <p:cNvSpPr txBox="1"/>
          <p:nvPr/>
        </p:nvSpPr>
        <p:spPr>
          <a:xfrm>
            <a:off x="1059561" y="4032908"/>
            <a:ext cx="1813179" cy="3657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>
                <a:solidFill>
                  <a:schemeClr val="accent6">
                    <a:lumMod val="50000"/>
                  </a:schemeClr>
                </a:solidFill>
              </a:rPr>
              <a:t>인증번호 전송시</a:t>
            </a:r>
          </a:p>
        </p:txBody>
      </p:sp>
      <p:pic>
        <p:nvPicPr>
          <p:cNvPr id="182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21224" y="4005072"/>
            <a:ext cx="2950597" cy="1858730"/>
          </a:xfrm>
          <a:prstGeom prst="rect">
            <a:avLst/>
          </a:prstGeom>
        </p:spPr>
      </p:pic>
      <p:sp>
        <p:nvSpPr>
          <p:cNvPr id="183" name="TextBox 14"/>
          <p:cNvSpPr txBox="1"/>
          <p:nvPr/>
        </p:nvSpPr>
        <p:spPr>
          <a:xfrm>
            <a:off x="4133759" y="4000716"/>
            <a:ext cx="1815555" cy="3598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>
                <a:solidFill>
                  <a:schemeClr val="accent6">
                    <a:lumMod val="50000"/>
                  </a:schemeClr>
                </a:solidFill>
              </a:rPr>
              <a:t>소속 선택할경우</a:t>
            </a:r>
          </a:p>
        </p:txBody>
      </p:sp>
      <p:pic>
        <p:nvPicPr>
          <p:cNvPr id="184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91853" y="5051503"/>
            <a:ext cx="3130027" cy="316520"/>
          </a:xfrm>
          <a:prstGeom prst="rect">
            <a:avLst/>
          </a:prstGeom>
        </p:spPr>
      </p:pic>
      <p:sp>
        <p:nvSpPr>
          <p:cNvPr id="185" name="TextBox 11"/>
          <p:cNvSpPr txBox="1"/>
          <p:nvPr/>
        </p:nvSpPr>
        <p:spPr>
          <a:xfrm>
            <a:off x="6965060" y="5046594"/>
            <a:ext cx="2251330" cy="3617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/>
              <a:t>아이디가 존재할경우</a:t>
            </a:r>
          </a:p>
        </p:txBody>
      </p:sp>
      <p:pic>
        <p:nvPicPr>
          <p:cNvPr id="18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91853" y="5513762"/>
            <a:ext cx="3152211" cy="272413"/>
          </a:xfrm>
          <a:prstGeom prst="rect">
            <a:avLst/>
          </a:prstGeom>
        </p:spPr>
      </p:pic>
      <p:sp>
        <p:nvSpPr>
          <p:cNvPr id="187" name="TextBox 18"/>
          <p:cNvSpPr txBox="1"/>
          <p:nvPr/>
        </p:nvSpPr>
        <p:spPr>
          <a:xfrm>
            <a:off x="6803136" y="5479812"/>
            <a:ext cx="2699004" cy="3666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/>
              <a:t>아이디가 사용가능할경우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06-01.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</a:t>
            </a:r>
            <a:r>
              <a:rPr kumimoji="0" lang="en-US" altLang="ko-KR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id/pw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찾기</a:t>
            </a:r>
          </a:p>
        </p:txBody>
      </p:sp>
      <p:graphicFrame>
        <p:nvGraphicFramePr>
          <p:cNvPr id="188" name="표 6"/>
          <p:cNvGraphicFramePr>
            <a:graphicFrameLocks noGrp="1"/>
          </p:cNvGraphicFramePr>
          <p:nvPr/>
        </p:nvGraphicFramePr>
        <p:xfrm>
          <a:off x="7354222" y="1043735"/>
          <a:ext cx="4715620" cy="2489996"/>
        </p:xfrm>
        <a:graphic>
          <a:graphicData uri="http://schemas.openxmlformats.org/drawingml/2006/table">
            <a:tbl>
              <a:tblPr firstRow="1" bandRow="1"/>
              <a:tblGrid>
                <a:gridCol w="1027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7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kumimoji="1" lang="ko-KR" altLang="en-US" sz="1400" b="1" i="0" u="none" strike="noStrike" cap="none" normalizeH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kumimoji="1" lang="en-US" altLang="ko-KR" sz="1400" b="1" i="0" u="none" strike="noStrike" cap="none" normalizeH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ID/PW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로그인 페이지에서 팝업으로 처리한다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이메일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이메일 인증을 통하여 찾는다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이름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이름을 적는다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569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성공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일치할경우 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alert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메시지 창으로 아이디를 알려주고 확인을 누르면 새로운 비밀번호를 입력하는 창이 나온다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9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9246" y="900375"/>
            <a:ext cx="5797525" cy="3103623"/>
          </a:xfrm>
          <a:prstGeom prst="rect">
            <a:avLst/>
          </a:prstGeom>
        </p:spPr>
      </p:pic>
      <p:pic>
        <p:nvPicPr>
          <p:cNvPr id="190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4802" y="4149080"/>
            <a:ext cx="3352705" cy="2012997"/>
          </a:xfrm>
          <a:prstGeom prst="rect">
            <a:avLst/>
          </a:prstGeom>
        </p:spPr>
      </p:pic>
      <p:sp>
        <p:nvSpPr>
          <p:cNvPr id="191" name="모서리가 둥근 직사각형 5"/>
          <p:cNvSpPr/>
          <p:nvPr/>
        </p:nvSpPr>
        <p:spPr>
          <a:xfrm>
            <a:off x="1141054" y="4221088"/>
            <a:ext cx="1775357" cy="93610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 sz="800">
                <a:solidFill>
                  <a:schemeClr val="tx1"/>
                </a:solidFill>
              </a:rPr>
              <a:t>Alert</a:t>
            </a:r>
            <a:r>
              <a:rPr lang="ko-KR" altLang="en-US" sz="800">
                <a:solidFill>
                  <a:schemeClr val="tx1"/>
                </a:solidFill>
              </a:rPr>
              <a:t>메시지</a:t>
            </a:r>
          </a:p>
          <a:p>
            <a:pPr algn="ctr">
              <a:defRPr lang="ko-KR"/>
            </a:pPr>
            <a:r>
              <a:rPr lang="ko-KR" altLang="en-US" sz="1000">
                <a:solidFill>
                  <a:schemeClr val="tx1"/>
                </a:solidFill>
              </a:rPr>
              <a:t>아이디는 </a:t>
            </a:r>
            <a:r>
              <a:rPr lang="en-US" altLang="ko-KR" sz="1000">
                <a:solidFill>
                  <a:schemeClr val="tx1"/>
                </a:solidFill>
              </a:rPr>
              <a:t>‘OOO’ </a:t>
            </a:r>
            <a:r>
              <a:rPr lang="ko-KR" altLang="en-US" sz="1000">
                <a:solidFill>
                  <a:schemeClr val="tx1"/>
                </a:solidFill>
              </a:rPr>
              <a:t>입니다</a:t>
            </a:r>
          </a:p>
        </p:txBody>
      </p:sp>
      <p:sp>
        <p:nvSpPr>
          <p:cNvPr id="192" name="모서리가 둥근 직사각형 7"/>
          <p:cNvSpPr/>
          <p:nvPr/>
        </p:nvSpPr>
        <p:spPr>
          <a:xfrm>
            <a:off x="1692275" y="4925144"/>
            <a:ext cx="648072" cy="216024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100"/>
              <a:t>확인</a:t>
            </a:r>
          </a:p>
        </p:txBody>
      </p:sp>
      <p:pic>
        <p:nvPicPr>
          <p:cNvPr id="193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24523" y="4152106"/>
            <a:ext cx="3515600" cy="2012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06-01.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로그인성공시</a:t>
            </a:r>
          </a:p>
        </p:txBody>
      </p:sp>
      <p:graphicFrame>
        <p:nvGraphicFramePr>
          <p:cNvPr id="194" name="표 6"/>
          <p:cNvGraphicFramePr>
            <a:graphicFrameLocks noGrp="1"/>
          </p:cNvGraphicFramePr>
          <p:nvPr/>
        </p:nvGraphicFramePr>
        <p:xfrm>
          <a:off x="7354222" y="1043735"/>
          <a:ext cx="4715620" cy="2654544"/>
        </p:xfrm>
        <a:graphic>
          <a:graphicData uri="http://schemas.openxmlformats.org/drawingml/2006/table">
            <a:tbl>
              <a:tblPr firstRow="1" bandRow="1"/>
              <a:tblGrid>
                <a:gridCol w="1027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7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kumimoji="1" lang="ko-KR" altLang="en-US" sz="1400" b="1" i="0" u="none" strike="noStrike" cap="none" normalizeH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kumimoji="1" lang="en-US" altLang="ko-KR" sz="1400" b="1" i="0" u="none" strike="noStrike" cap="none" normalizeH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프로필을 보여준다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이름을 보여준다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바로가기 리스트를 지정하는 페이지로 이동한다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569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바로가기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569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로그아웃을 하여 로그인 페이지로 이동한다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9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2524" y="1043735"/>
            <a:ext cx="5076195" cy="4008624"/>
          </a:xfrm>
          <a:prstGeom prst="rect">
            <a:avLst/>
          </a:prstGeom>
        </p:spPr>
      </p:pic>
      <p:sp>
        <p:nvSpPr>
          <p:cNvPr id="196" name="타원 3"/>
          <p:cNvSpPr/>
          <p:nvPr/>
        </p:nvSpPr>
        <p:spPr>
          <a:xfrm>
            <a:off x="2427213" y="208409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97" name="타원 11"/>
          <p:cNvSpPr/>
          <p:nvPr/>
        </p:nvSpPr>
        <p:spPr>
          <a:xfrm>
            <a:off x="2754208" y="283202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98" name="타원 12"/>
          <p:cNvSpPr/>
          <p:nvPr/>
        </p:nvSpPr>
        <p:spPr>
          <a:xfrm>
            <a:off x="3276451" y="321297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99" name="타원 13"/>
          <p:cNvSpPr/>
          <p:nvPr/>
        </p:nvSpPr>
        <p:spPr>
          <a:xfrm>
            <a:off x="2219888" y="342900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200" name="타원 16"/>
          <p:cNvSpPr/>
          <p:nvPr/>
        </p:nvSpPr>
        <p:spPr>
          <a:xfrm>
            <a:off x="2574622" y="414908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201" name="타원 17"/>
          <p:cNvSpPr/>
          <p:nvPr/>
        </p:nvSpPr>
        <p:spPr>
          <a:xfrm>
            <a:off x="7740947" y="152504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02" name="타원 18"/>
          <p:cNvSpPr/>
          <p:nvPr/>
        </p:nvSpPr>
        <p:spPr>
          <a:xfrm>
            <a:off x="7740947" y="199324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03" name="타원 19"/>
          <p:cNvSpPr/>
          <p:nvPr/>
        </p:nvSpPr>
        <p:spPr>
          <a:xfrm>
            <a:off x="7740947" y="246144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204" name="타원 20"/>
          <p:cNvSpPr/>
          <p:nvPr/>
        </p:nvSpPr>
        <p:spPr>
          <a:xfrm>
            <a:off x="7740947" y="292963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205" name="타원 21"/>
          <p:cNvSpPr/>
          <p:nvPr/>
        </p:nvSpPr>
        <p:spPr>
          <a:xfrm>
            <a:off x="7750293" y="3397251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5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06-02.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바로가기리스트 수정</a:t>
            </a:r>
          </a:p>
        </p:txBody>
      </p:sp>
      <p:graphicFrame>
        <p:nvGraphicFramePr>
          <p:cNvPr id="221" name="표 6"/>
          <p:cNvGraphicFramePr>
            <a:graphicFrameLocks noGrp="1"/>
          </p:cNvGraphicFramePr>
          <p:nvPr/>
        </p:nvGraphicFramePr>
        <p:xfrm>
          <a:off x="5810703" y="196390"/>
          <a:ext cx="4461761" cy="1283076"/>
        </p:xfrm>
        <a:graphic>
          <a:graphicData uri="http://schemas.openxmlformats.org/drawingml/2006/table">
            <a:tbl>
              <a:tblPr firstRow="1" bandRow="1"/>
              <a:tblGrid>
                <a:gridCol w="98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0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334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kumimoji="1" lang="ko-KR" altLang="en-US" sz="1400" b="1" i="0" u="none" strike="noStrike" cap="none" normalizeH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kumimoji="1" lang="en-US" altLang="ko-KR" sz="1400" b="1" i="0" u="none" strike="noStrike" cap="none" normalizeH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69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본인이름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385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관리자가 설정한 바로가기 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 설정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744924"/>
            <a:ext cx="12192000" cy="3565071"/>
          </a:xfrm>
          <a:prstGeom prst="rect">
            <a:avLst/>
          </a:prstGeom>
        </p:spPr>
      </p:pic>
      <p:sp>
        <p:nvSpPr>
          <p:cNvPr id="12" name="타원 285"/>
          <p:cNvSpPr/>
          <p:nvPr/>
        </p:nvSpPr>
        <p:spPr>
          <a:xfrm>
            <a:off x="299356" y="343623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3" name="타원 285"/>
          <p:cNvSpPr/>
          <p:nvPr/>
        </p:nvSpPr>
        <p:spPr>
          <a:xfrm>
            <a:off x="7032104" y="343623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4" name="타원 285"/>
          <p:cNvSpPr/>
          <p:nvPr/>
        </p:nvSpPr>
        <p:spPr>
          <a:xfrm>
            <a:off x="6204012" y="651409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5" name="타원 285"/>
          <p:cNvSpPr/>
          <p:nvPr/>
        </p:nvSpPr>
        <p:spPr>
          <a:xfrm>
            <a:off x="6204012" y="113619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2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06-03.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메인홈</a:t>
            </a:r>
          </a:p>
        </p:txBody>
      </p:sp>
      <p:graphicFrame>
        <p:nvGraphicFramePr>
          <p:cNvPr id="206" name="표 6"/>
          <p:cNvGraphicFramePr>
            <a:graphicFrameLocks noGrp="1"/>
          </p:cNvGraphicFramePr>
          <p:nvPr/>
        </p:nvGraphicFramePr>
        <p:xfrm>
          <a:off x="7354222" y="1043735"/>
          <a:ext cx="4715620" cy="2654544"/>
        </p:xfrm>
        <a:graphic>
          <a:graphicData uri="http://schemas.openxmlformats.org/drawingml/2006/table">
            <a:tbl>
              <a:tblPr firstRow="1" bandRow="1"/>
              <a:tblGrid>
                <a:gridCol w="1027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7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kumimoji="1" lang="ko-KR" altLang="en-US" sz="1400" b="1" i="0" u="none" strike="noStrike" cap="none" normalizeH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kumimoji="1" lang="en-US" altLang="ko-KR" sz="1400" b="1" i="0" u="none" strike="noStrike" cap="none" normalizeH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메뉴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홈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상품관리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게시판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설정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로고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로고클릭시 메인화면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프로필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프로필 클릭시 정보수정과 로그아웃버튼 보임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569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게시판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제일 상단의 게시판을 메인페이지에 노출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569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통계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Arial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탭으로 통계 별로 보이기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7" name="직사각형 2"/>
          <p:cNvSpPr/>
          <p:nvPr/>
        </p:nvSpPr>
        <p:spPr>
          <a:xfrm>
            <a:off x="298396" y="840967"/>
            <a:ext cx="6696744" cy="5112568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08" name="직사각형 4"/>
          <p:cNvSpPr/>
          <p:nvPr/>
        </p:nvSpPr>
        <p:spPr>
          <a:xfrm>
            <a:off x="298396" y="840967"/>
            <a:ext cx="6696744" cy="571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09" name="TextBox 5"/>
          <p:cNvSpPr txBox="1"/>
          <p:nvPr/>
        </p:nvSpPr>
        <p:spPr>
          <a:xfrm>
            <a:off x="293587" y="980677"/>
            <a:ext cx="931328" cy="360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b="1">
                <a:solidFill>
                  <a:srgbClr val="207566"/>
                </a:solidFill>
              </a:rPr>
              <a:t>ADMIN</a:t>
            </a:r>
            <a:endParaRPr lang="ko-KR" altLang="en-US" b="1">
              <a:solidFill>
                <a:srgbClr val="207566"/>
              </a:solidFill>
            </a:endParaRPr>
          </a:p>
        </p:txBody>
      </p:sp>
      <p:sp>
        <p:nvSpPr>
          <p:cNvPr id="210" name="TextBox 23"/>
          <p:cNvSpPr txBox="1"/>
          <p:nvPr/>
        </p:nvSpPr>
        <p:spPr>
          <a:xfrm>
            <a:off x="2628379" y="980677"/>
            <a:ext cx="1152128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상품관리</a:t>
            </a:r>
          </a:p>
        </p:txBody>
      </p:sp>
      <p:sp>
        <p:nvSpPr>
          <p:cNvPr id="211" name="TextBox 25"/>
          <p:cNvSpPr txBox="1"/>
          <p:nvPr/>
        </p:nvSpPr>
        <p:spPr>
          <a:xfrm>
            <a:off x="1476251" y="980677"/>
            <a:ext cx="1152128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홈</a:t>
            </a:r>
          </a:p>
        </p:txBody>
      </p:sp>
      <p:sp>
        <p:nvSpPr>
          <p:cNvPr id="212" name="TextBox 26"/>
          <p:cNvSpPr txBox="1"/>
          <p:nvPr/>
        </p:nvSpPr>
        <p:spPr>
          <a:xfrm>
            <a:off x="3780507" y="980677"/>
            <a:ext cx="1152128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게시판</a:t>
            </a:r>
          </a:p>
        </p:txBody>
      </p:sp>
      <p:sp>
        <p:nvSpPr>
          <p:cNvPr id="213" name="TextBox 27"/>
          <p:cNvSpPr txBox="1"/>
          <p:nvPr/>
        </p:nvSpPr>
        <p:spPr>
          <a:xfrm>
            <a:off x="4932635" y="980677"/>
            <a:ext cx="1152128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관리</a:t>
            </a:r>
          </a:p>
        </p:txBody>
      </p:sp>
      <p:sp>
        <p:nvSpPr>
          <p:cNvPr id="218" name="모서리가 둥근 직사각형 9"/>
          <p:cNvSpPr/>
          <p:nvPr/>
        </p:nvSpPr>
        <p:spPr>
          <a:xfrm>
            <a:off x="396131" y="1633058"/>
            <a:ext cx="6408712" cy="206522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19" name="TextBox 31"/>
          <p:cNvSpPr txBox="1"/>
          <p:nvPr/>
        </p:nvSpPr>
        <p:spPr>
          <a:xfrm>
            <a:off x="580685" y="1741070"/>
            <a:ext cx="853780" cy="362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>
                <a:solidFill>
                  <a:srgbClr val="207566"/>
                </a:solidFill>
              </a:rPr>
              <a:t>게시판</a:t>
            </a:r>
          </a:p>
        </p:txBody>
      </p:sp>
      <p:graphicFrame>
        <p:nvGraphicFramePr>
          <p:cNvPr id="220" name="표 35"/>
          <p:cNvGraphicFramePr>
            <a:graphicFrameLocks noGrp="1"/>
          </p:cNvGraphicFramePr>
          <p:nvPr/>
        </p:nvGraphicFramePr>
        <p:xfrm>
          <a:off x="629934" y="2121602"/>
          <a:ext cx="5886876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24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2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851">
                <a:tc gridSpan="2"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ko-KR" altLang="en-US"/>
                        <a:t>공지사항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 lang="ko-KR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851">
                <a:tc>
                  <a:txBody>
                    <a:bodyPr/>
                    <a:lstStyle/>
                    <a:p>
                      <a:pPr latinLnBrk="1">
                        <a:defRPr lang="ko-KR"/>
                      </a:pPr>
                      <a:r>
                        <a:rPr lang="ko-KR" altLang="en-US"/>
                        <a:t>공지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/>
                      </a:pPr>
                      <a:r>
                        <a:rPr lang="en-US" altLang="ko-KR"/>
                        <a:t>2022-11-11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851">
                <a:tc>
                  <a:txBody>
                    <a:bodyPr/>
                    <a:lstStyle/>
                    <a:p>
                      <a:pPr latinLnBrk="1">
                        <a:defRPr lang="ko-KR"/>
                      </a:pPr>
                      <a:r>
                        <a:rPr lang="ko-KR" altLang="en-US"/>
                        <a:t>공지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730912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/>
                        <a:t>2022-11-11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851">
                <a:tc>
                  <a:txBody>
                    <a:bodyPr/>
                    <a:lstStyle/>
                    <a:p>
                      <a:pPr latinLnBrk="1">
                        <a:defRPr lang="ko-KR"/>
                      </a:pPr>
                      <a:r>
                        <a:rPr lang="ko-KR" altLang="en-US"/>
                        <a:t>공지</a:t>
                      </a:r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730912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/>
                        <a:t>2022-11-11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1" name="모서리가 둥근 직사각형 37"/>
          <p:cNvSpPr/>
          <p:nvPr/>
        </p:nvSpPr>
        <p:spPr>
          <a:xfrm>
            <a:off x="396131" y="3795603"/>
            <a:ext cx="6408712" cy="206522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22" name="TextBox 38"/>
          <p:cNvSpPr txBox="1"/>
          <p:nvPr/>
        </p:nvSpPr>
        <p:spPr>
          <a:xfrm>
            <a:off x="662438" y="3903615"/>
            <a:ext cx="638677" cy="361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>
                <a:solidFill>
                  <a:srgbClr val="207566"/>
                </a:solidFill>
              </a:rPr>
              <a:t>통계</a:t>
            </a:r>
          </a:p>
        </p:txBody>
      </p:sp>
      <p:graphicFrame>
        <p:nvGraphicFramePr>
          <p:cNvPr id="223" name="차트 41"/>
          <p:cNvGraphicFramePr/>
          <p:nvPr/>
        </p:nvGraphicFramePr>
        <p:xfrm>
          <a:off x="1404942" y="4196003"/>
          <a:ext cx="4464495" cy="1495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4" name="표 43"/>
          <p:cNvGraphicFramePr>
            <a:graphicFrameLocks noGrp="1"/>
          </p:cNvGraphicFramePr>
          <p:nvPr/>
        </p:nvGraphicFramePr>
        <p:xfrm>
          <a:off x="946392" y="4257182"/>
          <a:ext cx="5253960" cy="350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5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5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0306"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ko-KR" altLang="en-US" sz="800"/>
                        <a:t>인기상품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인기장르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월별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연도별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인기공연자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통계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5" name="타원 44"/>
          <p:cNvSpPr/>
          <p:nvPr/>
        </p:nvSpPr>
        <p:spPr>
          <a:xfrm>
            <a:off x="6351792" y="822543"/>
            <a:ext cx="566243" cy="5662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800">
                <a:solidFill>
                  <a:schemeClr val="bg1"/>
                </a:solidFill>
              </a:rPr>
              <a:t>윤수</a:t>
            </a:r>
          </a:p>
        </p:txBody>
      </p:sp>
      <p:sp>
        <p:nvSpPr>
          <p:cNvPr id="226" name="사각형 설명선 1"/>
          <p:cNvSpPr/>
          <p:nvPr/>
        </p:nvSpPr>
        <p:spPr>
          <a:xfrm rot="10800000">
            <a:off x="5698427" y="1511975"/>
            <a:ext cx="1367454" cy="864096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cxnSp>
        <p:nvCxnSpPr>
          <p:cNvPr id="227" name="직선 연결선 7"/>
          <p:cNvCxnSpPr/>
          <p:nvPr/>
        </p:nvCxnSpPr>
        <p:spPr>
          <a:xfrm>
            <a:off x="5698427" y="1944023"/>
            <a:ext cx="13674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11"/>
          <p:cNvSpPr txBox="1"/>
          <p:nvPr/>
        </p:nvSpPr>
        <p:spPr>
          <a:xfrm>
            <a:off x="5975985" y="2018112"/>
            <a:ext cx="1078229" cy="3612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/>
              <a:t>로그아웃</a:t>
            </a:r>
          </a:p>
        </p:txBody>
      </p:sp>
      <p:sp>
        <p:nvSpPr>
          <p:cNvPr id="229" name="TextBox 32"/>
          <p:cNvSpPr txBox="1"/>
          <p:nvPr/>
        </p:nvSpPr>
        <p:spPr>
          <a:xfrm>
            <a:off x="5861685" y="1588754"/>
            <a:ext cx="1373505" cy="361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>
                <a:ln w="9525">
                  <a:solidFill>
                    <a:schemeClr val="dk1"/>
                  </a:solidFill>
                </a:ln>
                <a:solidFill>
                  <a:srgbClr val="C53145"/>
                </a:solidFill>
              </a:rPr>
              <a:t>프로필 수정</a:t>
            </a:r>
            <a:endParaRPr lang="ko-KR" altLang="en-US">
              <a:solidFill>
                <a:srgbClr val="C5314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06-03-1.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메인홈2</a:t>
            </a:r>
          </a:p>
        </p:txBody>
      </p:sp>
      <p:graphicFrame>
        <p:nvGraphicFramePr>
          <p:cNvPr id="292" name="표 6"/>
          <p:cNvGraphicFramePr>
            <a:graphicFrameLocks noGrp="1"/>
          </p:cNvGraphicFramePr>
          <p:nvPr/>
        </p:nvGraphicFramePr>
        <p:xfrm>
          <a:off x="7354222" y="1043735"/>
          <a:ext cx="4715620" cy="2353177"/>
        </p:xfrm>
        <a:graphic>
          <a:graphicData uri="http://schemas.openxmlformats.org/drawingml/2006/table">
            <a:tbl>
              <a:tblPr firstRow="1" bandRow="1"/>
              <a:tblGrid>
                <a:gridCol w="1027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7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041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kumimoji="1" lang="ko-KR" altLang="en-US" sz="1400" b="1" i="0" u="none" strike="noStrike" cap="none" normalizeH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kumimoji="1" lang="en-US" altLang="ko-KR" sz="1400" b="1" i="0" u="none" strike="noStrike" cap="none" normalizeH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4136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캘린더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일정을 확인할 수 있는 캘린더</a:t>
                      </a:r>
                    </a:p>
                    <a:p>
                      <a:pPr marL="0" lvl="0" indent="0" algn="ctr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ADMIN = 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일정관리 권한이 있는 관리자는 모든 일정을 확인 수정 삭제 등록할수있다</a:t>
                      </a:r>
                    </a:p>
                    <a:p>
                      <a:pPr marL="0" lvl="0" indent="0" algn="ctr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ctr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그 외 모든 사람들은 본인의 일정만 확인할 수 있다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3" name="직사각형 2"/>
          <p:cNvSpPr/>
          <p:nvPr/>
        </p:nvSpPr>
        <p:spPr>
          <a:xfrm>
            <a:off x="298396" y="840967"/>
            <a:ext cx="6696744" cy="5112568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94" name="모서리가 둥근 직사각형 33"/>
          <p:cNvSpPr/>
          <p:nvPr/>
        </p:nvSpPr>
        <p:spPr>
          <a:xfrm>
            <a:off x="447421" y="926190"/>
            <a:ext cx="6408712" cy="206522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95" name="TextBox 34"/>
          <p:cNvSpPr txBox="1"/>
          <p:nvPr/>
        </p:nvSpPr>
        <p:spPr>
          <a:xfrm>
            <a:off x="713728" y="1034202"/>
            <a:ext cx="635012" cy="3640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>
                <a:solidFill>
                  <a:srgbClr val="207566"/>
                </a:solidFill>
              </a:rPr>
              <a:t>통계</a:t>
            </a:r>
          </a:p>
        </p:txBody>
      </p:sp>
      <p:graphicFrame>
        <p:nvGraphicFramePr>
          <p:cNvPr id="296" name="차트 36"/>
          <p:cNvGraphicFramePr/>
          <p:nvPr/>
        </p:nvGraphicFramePr>
        <p:xfrm>
          <a:off x="1456232" y="1326590"/>
          <a:ext cx="4464495" cy="1495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97" name="표 39"/>
          <p:cNvGraphicFramePr>
            <a:graphicFrameLocks noGrp="1"/>
          </p:cNvGraphicFramePr>
          <p:nvPr/>
        </p:nvGraphicFramePr>
        <p:xfrm>
          <a:off x="997682" y="1387769"/>
          <a:ext cx="5253960" cy="350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5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5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0306"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ko-KR" altLang="en-US" sz="800"/>
                        <a:t>인기상품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인기장르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월별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연도별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인기공연자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통계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8" name="직사각형 4"/>
          <p:cNvSpPr/>
          <p:nvPr/>
        </p:nvSpPr>
        <p:spPr>
          <a:xfrm>
            <a:off x="298396" y="840967"/>
            <a:ext cx="6696744" cy="571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99" name="TextBox 5"/>
          <p:cNvSpPr txBox="1"/>
          <p:nvPr/>
        </p:nvSpPr>
        <p:spPr>
          <a:xfrm>
            <a:off x="293587" y="980677"/>
            <a:ext cx="931328" cy="360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b="1">
                <a:solidFill>
                  <a:srgbClr val="207566"/>
                </a:solidFill>
              </a:rPr>
              <a:t>ADMIN</a:t>
            </a:r>
            <a:endParaRPr lang="ko-KR" altLang="en-US" b="1">
              <a:solidFill>
                <a:srgbClr val="207566"/>
              </a:solidFill>
            </a:endParaRPr>
          </a:p>
        </p:txBody>
      </p:sp>
      <p:sp>
        <p:nvSpPr>
          <p:cNvPr id="300" name="TextBox 23"/>
          <p:cNvSpPr txBox="1"/>
          <p:nvPr/>
        </p:nvSpPr>
        <p:spPr>
          <a:xfrm>
            <a:off x="2628379" y="980677"/>
            <a:ext cx="1152128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상품관리</a:t>
            </a:r>
          </a:p>
        </p:txBody>
      </p:sp>
      <p:sp>
        <p:nvSpPr>
          <p:cNvPr id="301" name="TextBox 25"/>
          <p:cNvSpPr txBox="1"/>
          <p:nvPr/>
        </p:nvSpPr>
        <p:spPr>
          <a:xfrm>
            <a:off x="1476251" y="980677"/>
            <a:ext cx="1152128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홈</a:t>
            </a:r>
          </a:p>
        </p:txBody>
      </p:sp>
      <p:sp>
        <p:nvSpPr>
          <p:cNvPr id="302" name="TextBox 26"/>
          <p:cNvSpPr txBox="1"/>
          <p:nvPr/>
        </p:nvSpPr>
        <p:spPr>
          <a:xfrm>
            <a:off x="3780507" y="980677"/>
            <a:ext cx="1152128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게시판</a:t>
            </a:r>
          </a:p>
        </p:txBody>
      </p:sp>
      <p:sp>
        <p:nvSpPr>
          <p:cNvPr id="303" name="TextBox 27"/>
          <p:cNvSpPr txBox="1"/>
          <p:nvPr/>
        </p:nvSpPr>
        <p:spPr>
          <a:xfrm>
            <a:off x="4932635" y="980677"/>
            <a:ext cx="1152128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관리</a:t>
            </a:r>
          </a:p>
        </p:txBody>
      </p:sp>
      <p:sp>
        <p:nvSpPr>
          <p:cNvPr id="308" name="모서리가 둥근 직사각형 37"/>
          <p:cNvSpPr/>
          <p:nvPr/>
        </p:nvSpPr>
        <p:spPr>
          <a:xfrm>
            <a:off x="450855" y="3348776"/>
            <a:ext cx="6408712" cy="25284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graphicFrame>
        <p:nvGraphicFramePr>
          <p:cNvPr id="309" name="표 52"/>
          <p:cNvGraphicFramePr>
            <a:graphicFrameLocks noGrp="1"/>
          </p:cNvGraphicFramePr>
          <p:nvPr/>
        </p:nvGraphicFramePr>
        <p:xfrm>
          <a:off x="633713" y="4350542"/>
          <a:ext cx="6099121" cy="1382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13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13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13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13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0905"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Sunday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Monday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Tuesday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Wednesday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Thursday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Friday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saturday</a:t>
                      </a:r>
                      <a:endParaRPr lang="ko-KR" alt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905"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 sz="800">
                          <a:solidFill>
                            <a:schemeClr val="accent3"/>
                          </a:solidFill>
                        </a:rPr>
                        <a:t>26</a:t>
                      </a:r>
                      <a:endParaRPr lang="ko-KR" altLang="en-US" sz="80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 sz="800">
                          <a:solidFill>
                            <a:schemeClr val="accent3"/>
                          </a:solidFill>
                        </a:rPr>
                        <a:t>27</a:t>
                      </a:r>
                      <a:endParaRPr lang="ko-KR" altLang="en-US" sz="80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 sz="800">
                          <a:solidFill>
                            <a:schemeClr val="accent3"/>
                          </a:solidFill>
                        </a:rPr>
                        <a:t>28</a:t>
                      </a:r>
                      <a:endParaRPr lang="ko-KR" altLang="en-US" sz="80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 sz="800">
                          <a:solidFill>
                            <a:schemeClr val="accent3"/>
                          </a:solidFill>
                        </a:rPr>
                        <a:t>29</a:t>
                      </a:r>
                      <a:endParaRPr lang="ko-KR" altLang="en-US" sz="80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 sz="800">
                          <a:solidFill>
                            <a:schemeClr val="accent3"/>
                          </a:solidFill>
                        </a:rPr>
                        <a:t>30</a:t>
                      </a:r>
                      <a:endParaRPr lang="ko-KR" altLang="en-US" sz="80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1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2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905"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3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4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5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6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7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8</a:t>
                      </a: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 sz="800"/>
                        <a:t>9</a:t>
                      </a:r>
                      <a:endParaRPr lang="ko-KR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0" name="타원 44"/>
          <p:cNvSpPr/>
          <p:nvPr/>
        </p:nvSpPr>
        <p:spPr>
          <a:xfrm>
            <a:off x="6351792" y="822543"/>
            <a:ext cx="566243" cy="5662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800">
                <a:solidFill>
                  <a:schemeClr val="bg1"/>
                </a:solidFill>
              </a:rPr>
              <a:t>윤수</a:t>
            </a:r>
          </a:p>
        </p:txBody>
      </p:sp>
      <p:sp>
        <p:nvSpPr>
          <p:cNvPr id="311" name="TextBox 40"/>
          <p:cNvSpPr txBox="1"/>
          <p:nvPr/>
        </p:nvSpPr>
        <p:spPr>
          <a:xfrm>
            <a:off x="3308985" y="3454407"/>
            <a:ext cx="611505" cy="363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b="1">
                <a:solidFill>
                  <a:srgbClr val="207566"/>
                </a:solidFill>
              </a:rPr>
              <a:t>July</a:t>
            </a:r>
            <a:endParaRPr lang="ko-KR" altLang="en-US" b="1">
              <a:solidFill>
                <a:srgbClr val="207566"/>
              </a:solidFill>
            </a:endParaRPr>
          </a:p>
        </p:txBody>
      </p:sp>
      <p:sp>
        <p:nvSpPr>
          <p:cNvPr id="312" name="TextBox 42"/>
          <p:cNvSpPr txBox="1"/>
          <p:nvPr/>
        </p:nvSpPr>
        <p:spPr>
          <a:xfrm>
            <a:off x="3212966" y="3717032"/>
            <a:ext cx="71704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sz="1000" b="1">
                <a:solidFill>
                  <a:srgbClr val="207566"/>
                </a:solidFill>
              </a:rPr>
              <a:t>2022-7</a:t>
            </a:r>
            <a:r>
              <a:rPr lang="ko-KR" altLang="en-US" sz="1000" b="1">
                <a:solidFill>
                  <a:srgbClr val="207566"/>
                </a:solidFill>
              </a:rPr>
              <a:t>월</a:t>
            </a:r>
          </a:p>
        </p:txBody>
      </p:sp>
      <p:sp>
        <p:nvSpPr>
          <p:cNvPr id="313" name="모서리가 둥근 직사각형 3"/>
          <p:cNvSpPr/>
          <p:nvPr/>
        </p:nvSpPr>
        <p:spPr>
          <a:xfrm>
            <a:off x="3090716" y="3981677"/>
            <a:ext cx="216024" cy="21602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207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314" name="모서리가 둥근 직사각형 45"/>
          <p:cNvSpPr/>
          <p:nvPr/>
        </p:nvSpPr>
        <p:spPr>
          <a:xfrm>
            <a:off x="3826434" y="3981677"/>
            <a:ext cx="216024" cy="21602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207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315" name="모서리가 둥근 직사각형 48"/>
          <p:cNvSpPr/>
          <p:nvPr/>
        </p:nvSpPr>
        <p:spPr>
          <a:xfrm>
            <a:off x="3359339" y="3981677"/>
            <a:ext cx="421167" cy="21602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207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 sz="600">
                <a:solidFill>
                  <a:srgbClr val="207566"/>
                </a:solidFill>
              </a:rPr>
              <a:t>Today</a:t>
            </a:r>
            <a:endParaRPr lang="ko-KR" altLang="en-US" sz="600">
              <a:solidFill>
                <a:srgbClr val="207566"/>
              </a:solidFill>
            </a:endParaRPr>
          </a:p>
        </p:txBody>
      </p:sp>
      <p:cxnSp>
        <p:nvCxnSpPr>
          <p:cNvPr id="316" name="직선 연결선 14"/>
          <p:cNvCxnSpPr/>
          <p:nvPr/>
        </p:nvCxnSpPr>
        <p:spPr>
          <a:xfrm flipV="1">
            <a:off x="3117440" y="4024112"/>
            <a:ext cx="144016" cy="63641"/>
          </a:xfrm>
          <a:prstGeom prst="line">
            <a:avLst/>
          </a:prstGeom>
          <a:ln>
            <a:solidFill>
              <a:srgbClr val="207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16"/>
          <p:cNvCxnSpPr/>
          <p:nvPr/>
        </p:nvCxnSpPr>
        <p:spPr>
          <a:xfrm>
            <a:off x="3119821" y="4089288"/>
            <a:ext cx="144016" cy="58813"/>
          </a:xfrm>
          <a:prstGeom prst="line">
            <a:avLst/>
          </a:prstGeom>
          <a:ln>
            <a:solidFill>
              <a:srgbClr val="207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그룹 49"/>
          <p:cNvGrpSpPr/>
          <p:nvPr/>
        </p:nvGrpSpPr>
        <p:grpSpPr>
          <a:xfrm rot="10800000">
            <a:off x="3865374" y="4024112"/>
            <a:ext cx="146397" cy="123989"/>
            <a:chOff x="3858233" y="4024112"/>
            <a:chExt cx="146397" cy="123989"/>
          </a:xfrm>
        </p:grpSpPr>
        <p:cxnSp>
          <p:nvCxnSpPr>
            <p:cNvPr id="319" name="직선 연결선 50"/>
            <p:cNvCxnSpPr/>
            <p:nvPr/>
          </p:nvCxnSpPr>
          <p:spPr>
            <a:xfrm flipV="1">
              <a:off x="3858233" y="4024112"/>
              <a:ext cx="144016" cy="63641"/>
            </a:xfrm>
            <a:prstGeom prst="line">
              <a:avLst/>
            </a:prstGeom>
            <a:ln>
              <a:solidFill>
                <a:srgbClr val="2075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 51"/>
            <p:cNvCxnSpPr/>
            <p:nvPr/>
          </p:nvCxnSpPr>
          <p:spPr>
            <a:xfrm>
              <a:off x="3860614" y="4089288"/>
              <a:ext cx="144016" cy="58813"/>
            </a:xfrm>
            <a:prstGeom prst="line">
              <a:avLst/>
            </a:prstGeom>
            <a:ln>
              <a:solidFill>
                <a:srgbClr val="2075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1" name="TextBox 1"/>
          <p:cNvSpPr txBox="1"/>
          <p:nvPr/>
        </p:nvSpPr>
        <p:spPr>
          <a:xfrm>
            <a:off x="5718810" y="3945777"/>
            <a:ext cx="840104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sz="800"/>
              <a:t>모든 일정 보기</a:t>
            </a:r>
          </a:p>
        </p:txBody>
      </p:sp>
      <p:cxnSp>
        <p:nvCxnSpPr>
          <p:cNvPr id="322" name="직선 연결선 9"/>
          <p:cNvCxnSpPr/>
          <p:nvPr/>
        </p:nvCxnSpPr>
        <p:spPr>
          <a:xfrm>
            <a:off x="5724723" y="4112932"/>
            <a:ext cx="864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 smtClean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06-04.</a:t>
            </a:r>
            <a:r>
              <a:rPr kumimoji="0" lang="ko-KR" altLang="en-US" sz="1800" b="0" i="0" u="none" strike="noStrike" kern="1200" cap="none" spc="0" normalizeH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회원정보관리</a:t>
            </a:r>
          </a:p>
        </p:txBody>
      </p:sp>
      <p:pic>
        <p:nvPicPr>
          <p:cNvPr id="219" name="그림 2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744924"/>
            <a:ext cx="12192000" cy="2976105"/>
          </a:xfrm>
          <a:prstGeom prst="rect">
            <a:avLst/>
          </a:prstGeom>
        </p:spPr>
      </p:pic>
      <p:sp>
        <p:nvSpPr>
          <p:cNvPr id="220" name="타원 285"/>
          <p:cNvSpPr/>
          <p:nvPr/>
        </p:nvSpPr>
        <p:spPr>
          <a:xfrm>
            <a:off x="4691844" y="368102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graphicFrame>
        <p:nvGraphicFramePr>
          <p:cNvPr id="221" name="표 6"/>
          <p:cNvGraphicFramePr>
            <a:graphicFrameLocks noGrp="1"/>
          </p:cNvGraphicFramePr>
          <p:nvPr/>
        </p:nvGraphicFramePr>
        <p:xfrm>
          <a:off x="5810703" y="196390"/>
          <a:ext cx="4461761" cy="3239848"/>
        </p:xfrm>
        <a:graphic>
          <a:graphicData uri="http://schemas.openxmlformats.org/drawingml/2006/table">
            <a:tbl>
              <a:tblPr firstRow="1" bandRow="1"/>
              <a:tblGrid>
                <a:gridCol w="98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0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334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kumimoji="1" lang="ko-KR" altLang="en-US" sz="1400" b="1" i="0" u="none" strike="noStrike" cap="none" normalizeH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kumimoji="1" lang="en-US" altLang="ko-KR" sz="1400" b="1" i="0" u="none" strike="noStrike" cap="none" normalizeH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69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누르면 팝업이 뜨고 해당 회원정보 수정및 탈퇴시킬수있다</a:t>
                      </a: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1.아이디</a:t>
                      </a: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2.이메일</a:t>
                      </a: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3.팀</a:t>
                      </a: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4.권한</a:t>
                      </a: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5.이름</a:t>
                      </a: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6.가입날짜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385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이름 및 아이디로 검색할수있다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594">
                <a:tc gridSpan="2"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관리자단 회원정보 유저단 회원정보 분리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2" name="타원 285"/>
          <p:cNvSpPr/>
          <p:nvPr/>
        </p:nvSpPr>
        <p:spPr>
          <a:xfrm>
            <a:off x="6242751" y="158655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3" name="타원 285"/>
          <p:cNvSpPr/>
          <p:nvPr/>
        </p:nvSpPr>
        <p:spPr>
          <a:xfrm>
            <a:off x="10884532" y="306896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</a:p>
        </p:txBody>
      </p:sp>
      <p:sp>
        <p:nvSpPr>
          <p:cNvPr id="224" name="타원 285"/>
          <p:cNvSpPr/>
          <p:nvPr/>
        </p:nvSpPr>
        <p:spPr>
          <a:xfrm>
            <a:off x="6242751" y="26369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그림 2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4149" y="2407398"/>
            <a:ext cx="9973108" cy="4141632"/>
          </a:xfrm>
          <a:prstGeom prst="rect">
            <a:avLst/>
          </a:prstGeom>
        </p:spPr>
      </p:pic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 smtClean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06-05.</a:t>
            </a:r>
            <a:r>
              <a:rPr kumimoji="0" lang="ko-KR" altLang="en-US" sz="1800" b="0" i="0" u="none" strike="noStrike" kern="1200" cap="none" spc="0" normalizeH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회원정보관리</a:t>
            </a:r>
          </a:p>
        </p:txBody>
      </p:sp>
      <p:graphicFrame>
        <p:nvGraphicFramePr>
          <p:cNvPr id="221" name="표 6"/>
          <p:cNvGraphicFramePr>
            <a:graphicFrameLocks noGrp="1"/>
          </p:cNvGraphicFramePr>
          <p:nvPr/>
        </p:nvGraphicFramePr>
        <p:xfrm>
          <a:off x="5810703" y="196390"/>
          <a:ext cx="4461761" cy="3239848"/>
        </p:xfrm>
        <a:graphic>
          <a:graphicData uri="http://schemas.openxmlformats.org/drawingml/2006/table">
            <a:tbl>
              <a:tblPr firstRow="1" bandRow="1"/>
              <a:tblGrid>
                <a:gridCol w="98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0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334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kumimoji="1" lang="ko-KR" altLang="en-US" sz="1400" b="1" i="0" u="none" strike="noStrike" cap="none" normalizeH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kumimoji="1" lang="en-US" altLang="ko-KR" sz="1400" b="1" i="0" u="none" strike="noStrike" cap="none" normalizeH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69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누르면 팝업이 뜨고 해당 회원정보 수정및 탈퇴시킬수있다</a:t>
                      </a: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1.아이디</a:t>
                      </a: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2.이메일</a:t>
                      </a: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3.팀</a:t>
                      </a: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4.권한</a:t>
                      </a: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5.이름</a:t>
                      </a: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6.가입날짜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385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이름 및 아이디로 검색할수있다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594">
                <a:tc gridSpan="2"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관리자단 회원정보 유저단 회원정보 분리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2" name="타원 285"/>
          <p:cNvSpPr/>
          <p:nvPr/>
        </p:nvSpPr>
        <p:spPr>
          <a:xfrm>
            <a:off x="6242751" y="158655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4" name="타원 285"/>
          <p:cNvSpPr/>
          <p:nvPr/>
        </p:nvSpPr>
        <p:spPr>
          <a:xfrm>
            <a:off x="6242751" y="26369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207514" cy="6858000"/>
          </a:xfrm>
          <a:prstGeom prst="rect">
            <a:avLst/>
          </a:prstGeom>
          <a:solidFill>
            <a:srgbClr val="A6314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6893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971549" y="0"/>
            <a:ext cx="26441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67150" y="3076575"/>
            <a:ext cx="2228850" cy="70485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312027" y="3212973"/>
            <a:ext cx="4392549" cy="671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800">
                <a:solidFill>
                  <a:srgbClr val="595757"/>
                </a:solidFill>
              </a:rPr>
              <a:t>요구사항 분석</a:t>
            </a:r>
            <a:endParaRPr lang="en-US" altLang="ko-KR" sz="3800">
              <a:solidFill>
                <a:srgbClr val="59575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3352" y="2262525"/>
            <a:ext cx="11566976" cy="3744416"/>
          </a:xfrm>
          <a:prstGeom prst="rect">
            <a:avLst/>
          </a:prstGeom>
        </p:spPr>
      </p:pic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 smtClean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06-06.</a:t>
            </a:r>
            <a:r>
              <a:rPr kumimoji="0" lang="ko-KR" altLang="en-US" sz="1800" b="0" i="0" u="none" strike="noStrike" kern="1200" cap="none" spc="0" normalizeH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권한 </a:t>
            </a:r>
            <a:r>
              <a:rPr lang="ko-KR" altLang="en-US">
                <a:latin typeface="+mj-lt"/>
                <a:ea typeface="+mj-ea"/>
                <a:cs typeface="+mj-cs"/>
              </a:rPr>
              <a:t>관리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0" name="타원 285"/>
          <p:cNvSpPr/>
          <p:nvPr/>
        </p:nvSpPr>
        <p:spPr>
          <a:xfrm>
            <a:off x="501587" y="29609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graphicFrame>
        <p:nvGraphicFramePr>
          <p:cNvPr id="221" name="표 6"/>
          <p:cNvGraphicFramePr>
            <a:graphicFrameLocks noGrp="1"/>
          </p:cNvGraphicFramePr>
          <p:nvPr/>
        </p:nvGraphicFramePr>
        <p:xfrm>
          <a:off x="5810703" y="196390"/>
          <a:ext cx="4461761" cy="1441925"/>
        </p:xfrm>
        <a:graphic>
          <a:graphicData uri="http://schemas.openxmlformats.org/drawingml/2006/table">
            <a:tbl>
              <a:tblPr firstRow="1" bandRow="1"/>
              <a:tblGrid>
                <a:gridCol w="98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0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38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200"/>
                        <a:t>추가할 권한자이름을 입력후 추가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8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200"/>
                        <a:t>추가된리스트를 클릭함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38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200"/>
                        <a:t>일반유저 권한 </a:t>
                      </a:r>
                      <a:r>
                        <a:rPr lang="en-US" altLang="ko-KR" sz="1200"/>
                        <a:t>= </a:t>
                      </a:r>
                      <a:r>
                        <a:rPr lang="ko-KR" altLang="en-US" sz="1200"/>
                        <a:t>다른권한을 선택할수없음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38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200"/>
                        <a:t>권한을 선택하여 해당 권한자에게 권한을 부여함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38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200"/>
                        <a:t>삭제 또는 저장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2" name="타원 285"/>
          <p:cNvSpPr/>
          <p:nvPr/>
        </p:nvSpPr>
        <p:spPr>
          <a:xfrm>
            <a:off x="6153027" y="19804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3" name="타원 285"/>
          <p:cNvSpPr/>
          <p:nvPr/>
        </p:nvSpPr>
        <p:spPr>
          <a:xfrm>
            <a:off x="501587" y="350236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</a:p>
        </p:txBody>
      </p:sp>
      <p:sp>
        <p:nvSpPr>
          <p:cNvPr id="224" name="타원 285"/>
          <p:cNvSpPr/>
          <p:nvPr/>
        </p:nvSpPr>
        <p:spPr>
          <a:xfrm>
            <a:off x="6153027" y="5366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</a:p>
        </p:txBody>
      </p:sp>
      <p:sp>
        <p:nvSpPr>
          <p:cNvPr id="13" name="타원 285"/>
          <p:cNvSpPr/>
          <p:nvPr/>
        </p:nvSpPr>
        <p:spPr>
          <a:xfrm>
            <a:off x="7051744" y="302850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5" name="타원 285"/>
          <p:cNvSpPr/>
          <p:nvPr/>
        </p:nvSpPr>
        <p:spPr>
          <a:xfrm>
            <a:off x="10776520" y="53732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16" name="타원 285"/>
          <p:cNvSpPr/>
          <p:nvPr/>
        </p:nvSpPr>
        <p:spPr>
          <a:xfrm>
            <a:off x="6153027" y="80716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7691" y="4481157"/>
            <a:ext cx="2881155" cy="2000141"/>
          </a:xfrm>
          <a:prstGeom prst="rect">
            <a:avLst/>
          </a:prstGeom>
        </p:spPr>
      </p:pic>
      <p:sp>
        <p:nvSpPr>
          <p:cNvPr id="17" name="타원 285"/>
          <p:cNvSpPr/>
          <p:nvPr/>
        </p:nvSpPr>
        <p:spPr>
          <a:xfrm>
            <a:off x="5267908" y="479715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20" name="타원 285"/>
          <p:cNvSpPr/>
          <p:nvPr/>
        </p:nvSpPr>
        <p:spPr>
          <a:xfrm>
            <a:off x="6166001" y="108717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21" name="타원 285"/>
          <p:cNvSpPr/>
          <p:nvPr/>
        </p:nvSpPr>
        <p:spPr>
          <a:xfrm>
            <a:off x="6166001" y="139783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5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3352" y="2262525"/>
            <a:ext cx="11566976" cy="3744416"/>
          </a:xfrm>
          <a:prstGeom prst="rect">
            <a:avLst/>
          </a:prstGeom>
        </p:spPr>
      </p:pic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06-07.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권한 </a:t>
            </a:r>
            <a:r>
              <a:rPr lang="ko-KR" altLang="en-US">
                <a:latin typeface="+mj-lt"/>
                <a:ea typeface="+mj-ea"/>
                <a:cs typeface="+mj-cs"/>
              </a:rPr>
              <a:t>관리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0" name="타원 285"/>
          <p:cNvSpPr/>
          <p:nvPr/>
        </p:nvSpPr>
        <p:spPr>
          <a:xfrm>
            <a:off x="501587" y="296094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3" name="타원 285"/>
          <p:cNvSpPr/>
          <p:nvPr/>
        </p:nvSpPr>
        <p:spPr>
          <a:xfrm>
            <a:off x="501587" y="350236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</a:p>
        </p:txBody>
      </p:sp>
      <p:sp>
        <p:nvSpPr>
          <p:cNvPr id="13" name="타원 285"/>
          <p:cNvSpPr/>
          <p:nvPr/>
        </p:nvSpPr>
        <p:spPr>
          <a:xfrm>
            <a:off x="7051744" y="302850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5" name="타원 285"/>
          <p:cNvSpPr/>
          <p:nvPr/>
        </p:nvSpPr>
        <p:spPr>
          <a:xfrm>
            <a:off x="10776520" y="53732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5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5216" y="2622565"/>
            <a:ext cx="4875112" cy="3384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9416" y="3450443"/>
            <a:ext cx="5403335" cy="3157711"/>
          </a:xfrm>
          <a:prstGeom prst="rect">
            <a:avLst/>
          </a:prstGeom>
        </p:spPr>
      </p:pic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06-08.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팀 관리</a:t>
            </a:r>
          </a:p>
        </p:txBody>
      </p:sp>
      <p:sp>
        <p:nvSpPr>
          <p:cNvPr id="220" name="타원 285"/>
          <p:cNvSpPr/>
          <p:nvPr/>
        </p:nvSpPr>
        <p:spPr>
          <a:xfrm>
            <a:off x="1307468" y="381069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graphicFrame>
        <p:nvGraphicFramePr>
          <p:cNvPr id="221" name="표 6"/>
          <p:cNvGraphicFramePr>
            <a:graphicFrameLocks noGrp="1"/>
          </p:cNvGraphicFramePr>
          <p:nvPr/>
        </p:nvGraphicFramePr>
        <p:xfrm>
          <a:off x="5810703" y="196390"/>
          <a:ext cx="4461761" cy="1688071"/>
        </p:xfrm>
        <a:graphic>
          <a:graphicData uri="http://schemas.openxmlformats.org/drawingml/2006/table">
            <a:tbl>
              <a:tblPr firstRow="1" bandRow="1"/>
              <a:tblGrid>
                <a:gridCol w="98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0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38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200"/>
                        <a:t>추가할 팀을 입력 후 추가 버튼을 누름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8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200"/>
                        <a:t>추가된리스트를 클릭함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38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/>
                        <a:t>+</a:t>
                      </a:r>
                      <a:r>
                        <a:rPr lang="ko-KR" altLang="en-US" sz="1200"/>
                        <a:t>버튼을 눌러 왼쪽에 리스트중 체크박스가 선택된 리스트를 오른쪽으로 이동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/>
                        <a:t>-</a:t>
                      </a:r>
                      <a:r>
                        <a:rPr lang="ko-KR" altLang="en-US" sz="1200"/>
                        <a:t>버튼을 눌러 오른쪽 리스트중 체크박스가 선택된 리스트를 왼쪽으로 이동하여 삭제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38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200"/>
                        <a:t>오른쪽 리스트 기준으로 저장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2" name="타원 285"/>
          <p:cNvSpPr/>
          <p:nvPr/>
        </p:nvSpPr>
        <p:spPr>
          <a:xfrm>
            <a:off x="6153027" y="19804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3" name="타원 285"/>
          <p:cNvSpPr/>
          <p:nvPr/>
        </p:nvSpPr>
        <p:spPr>
          <a:xfrm>
            <a:off x="1631504" y="411822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</a:p>
        </p:txBody>
      </p:sp>
      <p:sp>
        <p:nvSpPr>
          <p:cNvPr id="224" name="타원 285"/>
          <p:cNvSpPr/>
          <p:nvPr/>
        </p:nvSpPr>
        <p:spPr>
          <a:xfrm>
            <a:off x="6153027" y="5366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</a:p>
        </p:txBody>
      </p:sp>
      <p:sp>
        <p:nvSpPr>
          <p:cNvPr id="13" name="타원 285"/>
          <p:cNvSpPr/>
          <p:nvPr/>
        </p:nvSpPr>
        <p:spPr>
          <a:xfrm>
            <a:off x="5702691" y="458112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57739" y="3617563"/>
            <a:ext cx="3365246" cy="2143154"/>
          </a:xfrm>
          <a:prstGeom prst="rect">
            <a:avLst/>
          </a:prstGeom>
        </p:spPr>
      </p:pic>
      <p:sp>
        <p:nvSpPr>
          <p:cNvPr id="15" name="타원 285"/>
          <p:cNvSpPr/>
          <p:nvPr/>
        </p:nvSpPr>
        <p:spPr>
          <a:xfrm>
            <a:off x="7034839" y="3918709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6" name="타원 285"/>
          <p:cNvSpPr/>
          <p:nvPr/>
        </p:nvSpPr>
        <p:spPr>
          <a:xfrm>
            <a:off x="6153027" y="108904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7" name="타원 285"/>
          <p:cNvSpPr/>
          <p:nvPr/>
        </p:nvSpPr>
        <p:spPr>
          <a:xfrm>
            <a:off x="6153027" y="160366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4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72064" y="3501007"/>
            <a:ext cx="4878604" cy="31461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5569" y="2947144"/>
            <a:ext cx="6156684" cy="3700016"/>
          </a:xfrm>
          <a:prstGeom prst="rect">
            <a:avLst/>
          </a:prstGeom>
        </p:spPr>
      </p:pic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06-09.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게시판 관리</a:t>
            </a:r>
          </a:p>
        </p:txBody>
      </p:sp>
      <p:sp>
        <p:nvSpPr>
          <p:cNvPr id="220" name="타원 285"/>
          <p:cNvSpPr/>
          <p:nvPr/>
        </p:nvSpPr>
        <p:spPr>
          <a:xfrm>
            <a:off x="1199456" y="381069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graphicFrame>
        <p:nvGraphicFramePr>
          <p:cNvPr id="221" name="표 6"/>
          <p:cNvGraphicFramePr>
            <a:graphicFrameLocks noGrp="1"/>
          </p:cNvGraphicFramePr>
          <p:nvPr/>
        </p:nvGraphicFramePr>
        <p:xfrm>
          <a:off x="5810703" y="196390"/>
          <a:ext cx="4461761" cy="1688071"/>
        </p:xfrm>
        <a:graphic>
          <a:graphicData uri="http://schemas.openxmlformats.org/drawingml/2006/table">
            <a:tbl>
              <a:tblPr firstRow="1" bandRow="1"/>
              <a:tblGrid>
                <a:gridCol w="98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0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38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200"/>
                        <a:t>추가할 게시판을 입력 후 추가 버튼을 누름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8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200"/>
                        <a:t>추가된리스트를 클릭함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38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/>
                        <a:t>+</a:t>
                      </a:r>
                      <a:r>
                        <a:rPr lang="ko-KR" altLang="en-US" sz="1200"/>
                        <a:t>버튼을 눌러 왼쪽에 리스트중 체크박스가 선택된 리스트를 오른쪽으로 이동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/>
                        <a:t>-</a:t>
                      </a:r>
                      <a:r>
                        <a:rPr lang="ko-KR" altLang="en-US" sz="1200"/>
                        <a:t>버튼을 눌러 오른쪽 리스트중 체크박스가 선택된 리스트를 왼쪽으로 이동하여 게시판 비활성화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38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200"/>
                        <a:t>오른쪽 리스트 기준으로 저장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2" name="타원 285"/>
          <p:cNvSpPr/>
          <p:nvPr/>
        </p:nvSpPr>
        <p:spPr>
          <a:xfrm>
            <a:off x="6153027" y="19804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3" name="타원 285"/>
          <p:cNvSpPr/>
          <p:nvPr/>
        </p:nvSpPr>
        <p:spPr>
          <a:xfrm>
            <a:off x="2027548" y="404290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</a:p>
        </p:txBody>
      </p:sp>
      <p:sp>
        <p:nvSpPr>
          <p:cNvPr id="224" name="타원 285"/>
          <p:cNvSpPr/>
          <p:nvPr/>
        </p:nvSpPr>
        <p:spPr>
          <a:xfrm>
            <a:off x="6153027" y="5366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</a:p>
        </p:txBody>
      </p:sp>
      <p:sp>
        <p:nvSpPr>
          <p:cNvPr id="13" name="타원 285"/>
          <p:cNvSpPr/>
          <p:nvPr/>
        </p:nvSpPr>
        <p:spPr>
          <a:xfrm>
            <a:off x="5889874" y="468914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5" name="타원 285"/>
          <p:cNvSpPr/>
          <p:nvPr/>
        </p:nvSpPr>
        <p:spPr>
          <a:xfrm>
            <a:off x="7812055" y="425893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6" name="타원 285"/>
          <p:cNvSpPr/>
          <p:nvPr/>
        </p:nvSpPr>
        <p:spPr>
          <a:xfrm>
            <a:off x="6153027" y="108904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7" name="타원 285"/>
          <p:cNvSpPr/>
          <p:nvPr/>
        </p:nvSpPr>
        <p:spPr>
          <a:xfrm>
            <a:off x="6153027" y="160366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4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672916"/>
            <a:ext cx="11991859" cy="3782479"/>
          </a:xfrm>
          <a:prstGeom prst="rect">
            <a:avLst/>
          </a:prstGeom>
        </p:spPr>
      </p:pic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06-09.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게시판 기능 관리</a:t>
            </a:r>
          </a:p>
        </p:txBody>
      </p:sp>
      <p:sp>
        <p:nvSpPr>
          <p:cNvPr id="220" name="타원 285"/>
          <p:cNvSpPr/>
          <p:nvPr/>
        </p:nvSpPr>
        <p:spPr>
          <a:xfrm>
            <a:off x="1559496" y="359467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graphicFrame>
        <p:nvGraphicFramePr>
          <p:cNvPr id="221" name="표 6"/>
          <p:cNvGraphicFramePr>
            <a:graphicFrameLocks noGrp="1"/>
          </p:cNvGraphicFramePr>
          <p:nvPr/>
        </p:nvGraphicFramePr>
        <p:xfrm>
          <a:off x="5810703" y="196390"/>
          <a:ext cx="4461761" cy="865155"/>
        </p:xfrm>
        <a:graphic>
          <a:graphicData uri="http://schemas.openxmlformats.org/drawingml/2006/table">
            <a:tbl>
              <a:tblPr firstRow="1" bandRow="1"/>
              <a:tblGrid>
                <a:gridCol w="98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0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38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200"/>
                        <a:t>생성되어있는 게시판을 선택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8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200"/>
                        <a:t>기능을 클릭하여 활성화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38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200"/>
                        <a:t>저장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2" name="타원 285"/>
          <p:cNvSpPr/>
          <p:nvPr/>
        </p:nvSpPr>
        <p:spPr>
          <a:xfrm>
            <a:off x="6153027" y="19804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3" name="타원 285"/>
          <p:cNvSpPr/>
          <p:nvPr/>
        </p:nvSpPr>
        <p:spPr>
          <a:xfrm>
            <a:off x="6852084" y="324898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</a:p>
        </p:txBody>
      </p:sp>
      <p:sp>
        <p:nvSpPr>
          <p:cNvPr id="224" name="타원 285"/>
          <p:cNvSpPr/>
          <p:nvPr/>
        </p:nvSpPr>
        <p:spPr>
          <a:xfrm>
            <a:off x="6153027" y="5366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</a:p>
        </p:txBody>
      </p:sp>
      <p:sp>
        <p:nvSpPr>
          <p:cNvPr id="13" name="타원 285"/>
          <p:cNvSpPr/>
          <p:nvPr/>
        </p:nvSpPr>
        <p:spPr>
          <a:xfrm>
            <a:off x="10884532" y="609329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6" name="타원 285"/>
          <p:cNvSpPr/>
          <p:nvPr/>
        </p:nvSpPr>
        <p:spPr>
          <a:xfrm>
            <a:off x="6153027" y="84521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1038" y="2483409"/>
            <a:ext cx="11316026" cy="3395472"/>
          </a:xfrm>
          <a:prstGeom prst="rect">
            <a:avLst/>
          </a:prstGeom>
        </p:spPr>
      </p:pic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06-09.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게시판 리스트 관리</a:t>
            </a:r>
          </a:p>
        </p:txBody>
      </p:sp>
      <p:sp>
        <p:nvSpPr>
          <p:cNvPr id="220" name="타원 285"/>
          <p:cNvSpPr/>
          <p:nvPr/>
        </p:nvSpPr>
        <p:spPr>
          <a:xfrm>
            <a:off x="1163452" y="358641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graphicFrame>
        <p:nvGraphicFramePr>
          <p:cNvPr id="221" name="표 6"/>
          <p:cNvGraphicFramePr>
            <a:graphicFrameLocks noGrp="1"/>
          </p:cNvGraphicFramePr>
          <p:nvPr/>
        </p:nvGraphicFramePr>
        <p:xfrm>
          <a:off x="5810703" y="196390"/>
          <a:ext cx="4461761" cy="865155"/>
        </p:xfrm>
        <a:graphic>
          <a:graphicData uri="http://schemas.openxmlformats.org/drawingml/2006/table">
            <a:tbl>
              <a:tblPr firstRow="1" bandRow="1"/>
              <a:tblGrid>
                <a:gridCol w="98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0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38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200"/>
                        <a:t>드래그하여 순서 변경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8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200"/>
                        <a:t>활성화하여 권한자만 게시글 작성함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385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sz="1200"/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200"/>
                        <a:t>삭제 또는 비활성화된 게시판을 복구 함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2" name="타원 285"/>
          <p:cNvSpPr/>
          <p:nvPr/>
        </p:nvSpPr>
        <p:spPr>
          <a:xfrm>
            <a:off x="6153027" y="19804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23" name="타원 285"/>
          <p:cNvSpPr/>
          <p:nvPr/>
        </p:nvSpPr>
        <p:spPr>
          <a:xfrm>
            <a:off x="7140116" y="504918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</a:p>
        </p:txBody>
      </p:sp>
      <p:sp>
        <p:nvSpPr>
          <p:cNvPr id="224" name="타원 285"/>
          <p:cNvSpPr/>
          <p:nvPr/>
        </p:nvSpPr>
        <p:spPr>
          <a:xfrm>
            <a:off x="6153027" y="5366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2</a:t>
            </a:r>
          </a:p>
        </p:txBody>
      </p:sp>
      <p:sp>
        <p:nvSpPr>
          <p:cNvPr id="13" name="타원 285"/>
          <p:cNvSpPr/>
          <p:nvPr/>
        </p:nvSpPr>
        <p:spPr>
          <a:xfrm>
            <a:off x="10668508" y="358641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6" name="타원 285"/>
          <p:cNvSpPr/>
          <p:nvPr/>
        </p:nvSpPr>
        <p:spPr>
          <a:xfrm>
            <a:off x="6153027" y="84521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 smtClean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06-10.</a:t>
            </a:r>
            <a:r>
              <a:rPr kumimoji="0" lang="ko-KR" altLang="en-US" sz="1800" b="0" i="0" u="none" strike="noStrike" kern="1200" cap="none" spc="0" normalizeH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극장 좌석배치도 만들기</a:t>
            </a:r>
          </a:p>
        </p:txBody>
      </p:sp>
      <p:pic>
        <p:nvPicPr>
          <p:cNvPr id="206" name="그림 20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455" y="1656207"/>
            <a:ext cx="7176733" cy="4365117"/>
          </a:xfrm>
          <a:prstGeom prst="rect">
            <a:avLst/>
          </a:prstGeom>
        </p:spPr>
      </p:pic>
      <p:graphicFrame>
        <p:nvGraphicFramePr>
          <p:cNvPr id="207" name="표 6"/>
          <p:cNvGraphicFramePr>
            <a:graphicFrameLocks noGrp="1"/>
          </p:cNvGraphicFramePr>
          <p:nvPr/>
        </p:nvGraphicFramePr>
        <p:xfrm>
          <a:off x="7608189" y="359648"/>
          <a:ext cx="4453137" cy="3642858"/>
        </p:xfrm>
        <a:graphic>
          <a:graphicData uri="http://schemas.openxmlformats.org/drawingml/2006/table">
            <a:tbl>
              <a:tblPr firstRow="1" bandRow="1"/>
              <a:tblGrid>
                <a:gridCol w="972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0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334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kumimoji="1" lang="ko-KR" altLang="en-US" sz="1400" b="1" i="0" u="none" strike="noStrike" cap="none" normalizeH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kumimoji="1" lang="en-US" altLang="ko-KR" sz="1400" b="1" i="0" u="none" strike="noStrike" cap="none" normalizeH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69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누르면 팝업이 뜨고 해당 이름을 정한다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594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라인에 지정 넘버를 정한다 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ex)A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589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해당 좌석에 이름을 정한다 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숫자만 입력가능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입력시 좌석번호는 이렇게 정의한다</a:t>
                      </a: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A-1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6721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팝업에서 빈값을 할경우 좌석은 빈값이 된다</a:t>
                      </a: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6721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ko-KR" altLang="en-US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프리모드 활성화시 지정석을 정할수 없으며</a:t>
                      </a: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좌석에 제한이 없다</a:t>
                      </a: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8" name="그림 20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08189" y="4195123"/>
            <a:ext cx="2816778" cy="1492131"/>
          </a:xfrm>
          <a:prstGeom prst="rect">
            <a:avLst/>
          </a:prstGeom>
        </p:spPr>
      </p:pic>
      <p:sp>
        <p:nvSpPr>
          <p:cNvPr id="209" name="타원 285"/>
          <p:cNvSpPr/>
          <p:nvPr/>
        </p:nvSpPr>
        <p:spPr>
          <a:xfrm>
            <a:off x="2999613" y="436880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10" name="타원 285"/>
          <p:cNvSpPr/>
          <p:nvPr/>
        </p:nvSpPr>
        <p:spPr>
          <a:xfrm>
            <a:off x="3359658" y="4368807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2</a:t>
            </a:r>
          </a:p>
        </p:txBody>
      </p:sp>
      <p:sp>
        <p:nvSpPr>
          <p:cNvPr id="211" name="타원 285"/>
          <p:cNvSpPr/>
          <p:nvPr/>
        </p:nvSpPr>
        <p:spPr>
          <a:xfrm>
            <a:off x="7968237" y="133130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12" name="타원 285"/>
          <p:cNvSpPr/>
          <p:nvPr/>
        </p:nvSpPr>
        <p:spPr>
          <a:xfrm>
            <a:off x="7968237" y="195281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2</a:t>
            </a:r>
          </a:p>
        </p:txBody>
      </p:sp>
      <p:sp>
        <p:nvSpPr>
          <p:cNvPr id="213" name="타원 285"/>
          <p:cNvSpPr/>
          <p:nvPr/>
        </p:nvSpPr>
        <p:spPr>
          <a:xfrm>
            <a:off x="3911810" y="4941189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</a:p>
        </p:txBody>
      </p:sp>
      <p:sp>
        <p:nvSpPr>
          <p:cNvPr id="214" name="타원 285"/>
          <p:cNvSpPr/>
          <p:nvPr/>
        </p:nvSpPr>
        <p:spPr>
          <a:xfrm>
            <a:off x="7968237" y="274491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</a:p>
        </p:txBody>
      </p:sp>
      <p:pic>
        <p:nvPicPr>
          <p:cNvPr id="215" name="그림 2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6578" y="5361100"/>
            <a:ext cx="2804224" cy="1320446"/>
          </a:xfrm>
          <a:prstGeom prst="rect">
            <a:avLst/>
          </a:prstGeom>
        </p:spPr>
      </p:pic>
      <p:sp>
        <p:nvSpPr>
          <p:cNvPr id="216" name="타원 285"/>
          <p:cNvSpPr/>
          <p:nvPr/>
        </p:nvSpPr>
        <p:spPr>
          <a:xfrm>
            <a:off x="6600063" y="274491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4</a:t>
            </a:r>
          </a:p>
        </p:txBody>
      </p:sp>
      <p:sp>
        <p:nvSpPr>
          <p:cNvPr id="217" name="타원 285"/>
          <p:cNvSpPr/>
          <p:nvPr/>
        </p:nvSpPr>
        <p:spPr>
          <a:xfrm>
            <a:off x="7968237" y="35010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 smtClean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06-10.</a:t>
            </a:r>
            <a:r>
              <a:rPr kumimoji="0" lang="ko-KR" altLang="en-US" sz="1800" b="0" i="0" u="none" strike="noStrike" kern="1200" cap="none" spc="0" normalizeH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극장 좌석배치도 만들기</a:t>
            </a:r>
          </a:p>
        </p:txBody>
      </p:sp>
      <p:pic>
        <p:nvPicPr>
          <p:cNvPr id="215" name="그림 2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8" y="1268760"/>
            <a:ext cx="11139029" cy="52451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 smtClean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06-10.</a:t>
            </a:r>
            <a:r>
              <a:rPr kumimoji="0" lang="ko-KR" altLang="en-US" sz="1800" b="0" i="0" u="none" strike="noStrike" kern="1200" cap="none" spc="0" normalizeH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극장 만들기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04" y="1035680"/>
            <a:ext cx="8671244" cy="58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5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 smtClean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06-11.</a:t>
            </a:r>
            <a:r>
              <a:rPr kumimoji="0" lang="ko-KR" altLang="en-US" sz="1800" b="0" i="0" u="none" strike="noStrike" kern="1200" cap="none" spc="0" normalizeH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</a:t>
            </a:r>
            <a:r>
              <a:rPr kumimoji="0" lang="ko-KR" altLang="en-US" sz="1800" b="0" i="0" u="none" strike="noStrike" kern="1200" cap="none" spc="0" normalizeH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일정(상품) 관리</a:t>
            </a:r>
          </a:p>
        </p:txBody>
      </p:sp>
      <p:sp>
        <p:nvSpPr>
          <p:cNvPr id="323" name="모서리가 둥근 직사각형 272"/>
          <p:cNvSpPr/>
          <p:nvPr/>
        </p:nvSpPr>
        <p:spPr>
          <a:xfrm>
            <a:off x="7366174" y="4509407"/>
            <a:ext cx="1093788" cy="1063130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graphicFrame>
        <p:nvGraphicFramePr>
          <p:cNvPr id="324" name="표 6"/>
          <p:cNvGraphicFramePr>
            <a:graphicFrameLocks noGrp="1"/>
          </p:cNvGraphicFramePr>
          <p:nvPr/>
        </p:nvGraphicFramePr>
        <p:xfrm>
          <a:off x="7354222" y="1043735"/>
          <a:ext cx="4715620" cy="2380312"/>
        </p:xfrm>
        <a:graphic>
          <a:graphicData uri="http://schemas.openxmlformats.org/drawingml/2006/table">
            <a:tbl>
              <a:tblPr firstRow="1" bandRow="1"/>
              <a:tblGrid>
                <a:gridCol w="1027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7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kumimoji="1" lang="ko-KR" altLang="en-US" sz="1400" b="1" i="0" u="none" strike="noStrike" cap="none" normalizeH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kumimoji="1" lang="en-US" altLang="ko-KR" sz="1400" b="1" i="0" u="none" strike="noStrike" cap="none" normalizeH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서브 캘린더 이며 버튼으로 월을 이동한다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메인 캘린더 이며 서브 캘린더에 날짜를 누르면 해당 월로 바뀐다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그 달의 일정을 표시한다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defTabSz="900000" rtl="0" eaLnBrk="1" latinLnBrk="1" hangingPunct="1">
                        <a:lnSpc>
                          <a:spcPct val="2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의 박스가 </a:t>
                      </a: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월간인 경우 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월간 일정 표시</a:t>
                      </a: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주간인 경우 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주간 일정 표시</a:t>
                      </a:r>
                    </a:p>
                    <a:p>
                      <a:pPr marL="0" lvl="0" indent="0" algn="l" defTabSz="900000" rtl="0" eaLnBrk="1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Font typeface="Wingdings"/>
                        <a:buNone/>
                        <a:defRPr lang="ko-KR"/>
                      </a:pP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일간인 경우 </a:t>
                      </a:r>
                      <a:r>
                        <a:rPr kumimoji="1" lang="en-US" altLang="ko-KR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kumimoji="1" lang="ko-KR" altLang="en-US" sz="1200" b="0" i="0" u="none" strike="noStrike" kern="1200" cap="none" normalizeH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일간 일정 표시</a:t>
                      </a:r>
                      <a:endParaRPr kumimoji="1" lang="en-US" altLang="ko-KR" sz="1200" b="0" i="0" u="none" strike="noStrike" kern="1200" cap="none" normalizeH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6331" marR="116331" marT="45698" marB="4569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5" name="직사각형 2"/>
          <p:cNvSpPr/>
          <p:nvPr/>
        </p:nvSpPr>
        <p:spPr>
          <a:xfrm>
            <a:off x="298396" y="840967"/>
            <a:ext cx="6696744" cy="5112568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326" name="직사각형 4"/>
          <p:cNvSpPr/>
          <p:nvPr/>
        </p:nvSpPr>
        <p:spPr>
          <a:xfrm>
            <a:off x="298396" y="840967"/>
            <a:ext cx="6696744" cy="571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327" name="TextBox 5"/>
          <p:cNvSpPr txBox="1"/>
          <p:nvPr/>
        </p:nvSpPr>
        <p:spPr>
          <a:xfrm>
            <a:off x="293587" y="980677"/>
            <a:ext cx="931328" cy="360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b="1">
                <a:solidFill>
                  <a:srgbClr val="207566"/>
                </a:solidFill>
              </a:rPr>
              <a:t>ADMIN</a:t>
            </a:r>
            <a:endParaRPr lang="ko-KR" altLang="en-US" b="1">
              <a:solidFill>
                <a:srgbClr val="207566"/>
              </a:solidFill>
            </a:endParaRPr>
          </a:p>
        </p:txBody>
      </p:sp>
      <p:sp>
        <p:nvSpPr>
          <p:cNvPr id="328" name="TextBox 23"/>
          <p:cNvSpPr txBox="1"/>
          <p:nvPr/>
        </p:nvSpPr>
        <p:spPr>
          <a:xfrm>
            <a:off x="2484364" y="980677"/>
            <a:ext cx="1296143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 일정 상세</a:t>
            </a:r>
          </a:p>
        </p:txBody>
      </p:sp>
      <p:sp>
        <p:nvSpPr>
          <p:cNvPr id="329" name="TextBox 25"/>
          <p:cNvSpPr txBox="1"/>
          <p:nvPr/>
        </p:nvSpPr>
        <p:spPr>
          <a:xfrm>
            <a:off x="1476251" y="980677"/>
            <a:ext cx="1152128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홈</a:t>
            </a:r>
          </a:p>
        </p:txBody>
      </p:sp>
      <p:sp>
        <p:nvSpPr>
          <p:cNvPr id="330" name="TextBox 26"/>
          <p:cNvSpPr txBox="1"/>
          <p:nvPr/>
        </p:nvSpPr>
        <p:spPr>
          <a:xfrm>
            <a:off x="3780507" y="980677"/>
            <a:ext cx="1152128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게시판</a:t>
            </a:r>
          </a:p>
        </p:txBody>
      </p:sp>
      <p:sp>
        <p:nvSpPr>
          <p:cNvPr id="331" name="TextBox 27"/>
          <p:cNvSpPr txBox="1"/>
          <p:nvPr/>
        </p:nvSpPr>
        <p:spPr>
          <a:xfrm>
            <a:off x="4932635" y="980677"/>
            <a:ext cx="1152128" cy="36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/>
              <a:t>관리</a:t>
            </a:r>
          </a:p>
        </p:txBody>
      </p:sp>
      <p:sp>
        <p:nvSpPr>
          <p:cNvPr id="336" name="모서리가 둥근 직사각형 9"/>
          <p:cNvSpPr/>
          <p:nvPr/>
        </p:nvSpPr>
        <p:spPr>
          <a:xfrm>
            <a:off x="2484364" y="2088787"/>
            <a:ext cx="4341464" cy="37151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337" name="타원 44"/>
          <p:cNvSpPr/>
          <p:nvPr/>
        </p:nvSpPr>
        <p:spPr>
          <a:xfrm>
            <a:off x="6351792" y="822543"/>
            <a:ext cx="566243" cy="5662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800">
                <a:solidFill>
                  <a:schemeClr val="bg1"/>
                </a:solidFill>
              </a:rPr>
              <a:t>윤수</a:t>
            </a:r>
          </a:p>
        </p:txBody>
      </p:sp>
      <p:cxnSp>
        <p:nvCxnSpPr>
          <p:cNvPr id="338" name="직선 연결선 7"/>
          <p:cNvCxnSpPr/>
          <p:nvPr/>
        </p:nvCxnSpPr>
        <p:spPr>
          <a:xfrm>
            <a:off x="2628379" y="1388786"/>
            <a:ext cx="1033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2"/>
          <p:cNvSpPr txBox="1"/>
          <p:nvPr/>
        </p:nvSpPr>
        <p:spPr>
          <a:xfrm>
            <a:off x="2423160" y="1606660"/>
            <a:ext cx="1154430" cy="363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>
                <a:solidFill>
                  <a:schemeClr val="bg1"/>
                </a:solidFill>
              </a:rPr>
              <a:t>상품 등록</a:t>
            </a:r>
          </a:p>
        </p:txBody>
      </p:sp>
      <p:sp>
        <p:nvSpPr>
          <p:cNvPr id="340" name="TextBox 14"/>
          <p:cNvSpPr txBox="1"/>
          <p:nvPr/>
        </p:nvSpPr>
        <p:spPr>
          <a:xfrm>
            <a:off x="397140" y="1714474"/>
            <a:ext cx="1646925" cy="3600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/>
              <a:t>홈 </a:t>
            </a:r>
            <a:r>
              <a:rPr lang="en-US" altLang="ko-KR"/>
              <a:t>&gt; </a:t>
            </a:r>
            <a:r>
              <a:rPr lang="ko-KR" altLang="en-US"/>
              <a:t>일정 상세</a:t>
            </a:r>
          </a:p>
        </p:txBody>
      </p:sp>
      <p:sp>
        <p:nvSpPr>
          <p:cNvPr id="341" name="모서리가 둥근 직사각형 36"/>
          <p:cNvSpPr/>
          <p:nvPr/>
        </p:nvSpPr>
        <p:spPr>
          <a:xfrm>
            <a:off x="334145" y="2064799"/>
            <a:ext cx="1980907" cy="182351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342" name="모서리가 둥근 직사각형 39"/>
          <p:cNvSpPr/>
          <p:nvPr/>
        </p:nvSpPr>
        <p:spPr>
          <a:xfrm>
            <a:off x="334144" y="4037874"/>
            <a:ext cx="1980907" cy="176610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343" name="TextBox 42"/>
          <p:cNvSpPr txBox="1"/>
          <p:nvPr/>
        </p:nvSpPr>
        <p:spPr>
          <a:xfrm>
            <a:off x="4328160" y="2182898"/>
            <a:ext cx="611505" cy="3583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b="1">
                <a:solidFill>
                  <a:srgbClr val="207566"/>
                </a:solidFill>
              </a:rPr>
              <a:t>July</a:t>
            </a:r>
            <a:endParaRPr lang="ko-KR" altLang="en-US" b="1">
              <a:solidFill>
                <a:srgbClr val="207566"/>
              </a:solidFill>
            </a:endParaRPr>
          </a:p>
        </p:txBody>
      </p:sp>
      <p:sp>
        <p:nvSpPr>
          <p:cNvPr id="344" name="TextBox 45"/>
          <p:cNvSpPr txBox="1"/>
          <p:nvPr/>
        </p:nvSpPr>
        <p:spPr>
          <a:xfrm>
            <a:off x="4231866" y="2445523"/>
            <a:ext cx="717324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sz="1000" b="1">
                <a:solidFill>
                  <a:srgbClr val="207566"/>
                </a:solidFill>
              </a:rPr>
              <a:t>2022-7</a:t>
            </a:r>
            <a:r>
              <a:rPr lang="ko-KR" altLang="en-US" sz="1000" b="1">
                <a:solidFill>
                  <a:srgbClr val="207566"/>
                </a:solidFill>
              </a:rPr>
              <a:t>월</a:t>
            </a:r>
          </a:p>
        </p:txBody>
      </p:sp>
      <p:sp>
        <p:nvSpPr>
          <p:cNvPr id="345" name="모서리가 둥근 직사각형 46"/>
          <p:cNvSpPr/>
          <p:nvPr/>
        </p:nvSpPr>
        <p:spPr>
          <a:xfrm>
            <a:off x="1122704" y="2100151"/>
            <a:ext cx="216024" cy="21602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207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346" name="모서리가 둥근 직사각형 47"/>
          <p:cNvSpPr/>
          <p:nvPr/>
        </p:nvSpPr>
        <p:spPr>
          <a:xfrm>
            <a:off x="1391327" y="2100151"/>
            <a:ext cx="421167" cy="21602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207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 sz="600">
                <a:solidFill>
                  <a:srgbClr val="207566"/>
                </a:solidFill>
              </a:rPr>
              <a:t>Today</a:t>
            </a:r>
            <a:endParaRPr lang="ko-KR" altLang="en-US" sz="600">
              <a:solidFill>
                <a:srgbClr val="207566"/>
              </a:solidFill>
            </a:endParaRPr>
          </a:p>
        </p:txBody>
      </p:sp>
      <p:cxnSp>
        <p:nvCxnSpPr>
          <p:cNvPr id="347" name="직선 연결선 48"/>
          <p:cNvCxnSpPr/>
          <p:nvPr/>
        </p:nvCxnSpPr>
        <p:spPr>
          <a:xfrm>
            <a:off x="1151809" y="2198797"/>
            <a:ext cx="144016" cy="58813"/>
          </a:xfrm>
          <a:prstGeom prst="line">
            <a:avLst/>
          </a:prstGeom>
          <a:ln>
            <a:solidFill>
              <a:srgbClr val="207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모서리가 둥근 직사각형 56"/>
          <p:cNvSpPr/>
          <p:nvPr/>
        </p:nvSpPr>
        <p:spPr>
          <a:xfrm>
            <a:off x="1861358" y="2099565"/>
            <a:ext cx="216024" cy="21602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207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grpSp>
        <p:nvGrpSpPr>
          <p:cNvPr id="349" name="그룹 49"/>
          <p:cNvGrpSpPr/>
          <p:nvPr/>
        </p:nvGrpSpPr>
        <p:grpSpPr>
          <a:xfrm rot="10800000">
            <a:off x="1897362" y="2142586"/>
            <a:ext cx="146397" cy="123989"/>
            <a:chOff x="3858233" y="4024112"/>
            <a:chExt cx="146397" cy="123989"/>
          </a:xfrm>
        </p:grpSpPr>
        <p:cxnSp>
          <p:nvCxnSpPr>
            <p:cNvPr id="350" name="직선 연결선 50"/>
            <p:cNvCxnSpPr/>
            <p:nvPr/>
          </p:nvCxnSpPr>
          <p:spPr>
            <a:xfrm flipV="1">
              <a:off x="3858233" y="4024112"/>
              <a:ext cx="144016" cy="63641"/>
            </a:xfrm>
            <a:prstGeom prst="line">
              <a:avLst/>
            </a:prstGeom>
            <a:ln>
              <a:solidFill>
                <a:srgbClr val="2075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51"/>
            <p:cNvCxnSpPr/>
            <p:nvPr/>
          </p:nvCxnSpPr>
          <p:spPr>
            <a:xfrm>
              <a:off x="3860614" y="4089288"/>
              <a:ext cx="144016" cy="58813"/>
            </a:xfrm>
            <a:prstGeom prst="line">
              <a:avLst/>
            </a:prstGeom>
            <a:ln>
              <a:solidFill>
                <a:srgbClr val="2075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2" name="직선 연결선 52"/>
          <p:cNvCxnSpPr/>
          <p:nvPr/>
        </p:nvCxnSpPr>
        <p:spPr>
          <a:xfrm flipV="1">
            <a:off x="1152091" y="2141223"/>
            <a:ext cx="144016" cy="63641"/>
          </a:xfrm>
          <a:prstGeom prst="line">
            <a:avLst/>
          </a:prstGeom>
          <a:ln>
            <a:solidFill>
              <a:srgbClr val="207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3" name="Group 4"/>
          <p:cNvGrpSpPr>
            <a:grpSpLocks noChangeAspect="1"/>
          </p:cNvGrpSpPr>
          <p:nvPr/>
        </p:nvGrpSpPr>
        <p:grpSpPr>
          <a:xfrm>
            <a:off x="2517950" y="2954369"/>
            <a:ext cx="4241800" cy="2794001"/>
            <a:chOff x="2633" y="1280"/>
            <a:chExt cx="2672" cy="1760"/>
          </a:xfrm>
        </p:grpSpPr>
        <p:sp>
          <p:nvSpPr>
            <p:cNvPr id="354" name="AutoShape 3"/>
            <p:cNvSpPr>
              <a:spLocks noChangeAspect="1" noChangeArrowheads="1" noTextEdit="1"/>
            </p:cNvSpPr>
            <p:nvPr/>
          </p:nvSpPr>
          <p:spPr>
            <a:xfrm>
              <a:off x="2633" y="1280"/>
              <a:ext cx="2672" cy="17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55" name="Rectangle 5"/>
            <p:cNvSpPr>
              <a:spLocks noChangeArrowheads="1"/>
            </p:cNvSpPr>
            <p:nvPr/>
          </p:nvSpPr>
          <p:spPr>
            <a:xfrm>
              <a:off x="2639" y="1286"/>
              <a:ext cx="377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56" name="Rectangle 6"/>
            <p:cNvSpPr>
              <a:spLocks noChangeArrowheads="1"/>
            </p:cNvSpPr>
            <p:nvPr/>
          </p:nvSpPr>
          <p:spPr>
            <a:xfrm>
              <a:off x="3016" y="1286"/>
              <a:ext cx="376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57" name="Rectangle 7"/>
            <p:cNvSpPr>
              <a:spLocks noChangeArrowheads="1"/>
            </p:cNvSpPr>
            <p:nvPr/>
          </p:nvSpPr>
          <p:spPr>
            <a:xfrm>
              <a:off x="3392" y="1286"/>
              <a:ext cx="383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58" name="Rectangle 8"/>
            <p:cNvSpPr>
              <a:spLocks noChangeArrowheads="1"/>
            </p:cNvSpPr>
            <p:nvPr/>
          </p:nvSpPr>
          <p:spPr>
            <a:xfrm>
              <a:off x="3775" y="1286"/>
              <a:ext cx="376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59" name="Rectangle 9"/>
            <p:cNvSpPr>
              <a:spLocks noChangeArrowheads="1"/>
            </p:cNvSpPr>
            <p:nvPr/>
          </p:nvSpPr>
          <p:spPr>
            <a:xfrm>
              <a:off x="4151" y="1286"/>
              <a:ext cx="383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60" name="Rectangle 10"/>
            <p:cNvSpPr>
              <a:spLocks noChangeArrowheads="1"/>
            </p:cNvSpPr>
            <p:nvPr/>
          </p:nvSpPr>
          <p:spPr>
            <a:xfrm>
              <a:off x="4534" y="1286"/>
              <a:ext cx="376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61" name="Rectangle 11"/>
            <p:cNvSpPr>
              <a:spLocks noChangeArrowheads="1"/>
            </p:cNvSpPr>
            <p:nvPr/>
          </p:nvSpPr>
          <p:spPr>
            <a:xfrm>
              <a:off x="4910" y="1286"/>
              <a:ext cx="382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62" name="Rectangle 12"/>
            <p:cNvSpPr>
              <a:spLocks noChangeArrowheads="1"/>
            </p:cNvSpPr>
            <p:nvPr/>
          </p:nvSpPr>
          <p:spPr>
            <a:xfrm>
              <a:off x="2639" y="1579"/>
              <a:ext cx="377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63" name="Rectangle 13"/>
            <p:cNvSpPr>
              <a:spLocks noChangeArrowheads="1"/>
            </p:cNvSpPr>
            <p:nvPr/>
          </p:nvSpPr>
          <p:spPr>
            <a:xfrm>
              <a:off x="3016" y="1579"/>
              <a:ext cx="376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64" name="Rectangle 14"/>
            <p:cNvSpPr>
              <a:spLocks noChangeArrowheads="1"/>
            </p:cNvSpPr>
            <p:nvPr/>
          </p:nvSpPr>
          <p:spPr>
            <a:xfrm>
              <a:off x="3392" y="1579"/>
              <a:ext cx="383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65" name="Rectangle 15"/>
            <p:cNvSpPr>
              <a:spLocks noChangeArrowheads="1"/>
            </p:cNvSpPr>
            <p:nvPr/>
          </p:nvSpPr>
          <p:spPr>
            <a:xfrm>
              <a:off x="3775" y="1579"/>
              <a:ext cx="376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66" name="Rectangle 16"/>
            <p:cNvSpPr>
              <a:spLocks noChangeArrowheads="1"/>
            </p:cNvSpPr>
            <p:nvPr/>
          </p:nvSpPr>
          <p:spPr>
            <a:xfrm>
              <a:off x="4151" y="1579"/>
              <a:ext cx="383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67" name="Rectangle 17"/>
            <p:cNvSpPr>
              <a:spLocks noChangeArrowheads="1"/>
            </p:cNvSpPr>
            <p:nvPr/>
          </p:nvSpPr>
          <p:spPr>
            <a:xfrm>
              <a:off x="4534" y="1579"/>
              <a:ext cx="376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68" name="Rectangle 18"/>
            <p:cNvSpPr>
              <a:spLocks noChangeArrowheads="1"/>
            </p:cNvSpPr>
            <p:nvPr/>
          </p:nvSpPr>
          <p:spPr>
            <a:xfrm>
              <a:off x="4910" y="1579"/>
              <a:ext cx="382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69" name="Rectangle 19"/>
            <p:cNvSpPr>
              <a:spLocks noChangeArrowheads="1"/>
            </p:cNvSpPr>
            <p:nvPr/>
          </p:nvSpPr>
          <p:spPr>
            <a:xfrm>
              <a:off x="2639" y="1873"/>
              <a:ext cx="377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70" name="Rectangle 20"/>
            <p:cNvSpPr>
              <a:spLocks noChangeArrowheads="1"/>
            </p:cNvSpPr>
            <p:nvPr/>
          </p:nvSpPr>
          <p:spPr>
            <a:xfrm>
              <a:off x="3016" y="1873"/>
              <a:ext cx="376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71" name="Rectangle 21"/>
            <p:cNvSpPr>
              <a:spLocks noChangeArrowheads="1"/>
            </p:cNvSpPr>
            <p:nvPr/>
          </p:nvSpPr>
          <p:spPr>
            <a:xfrm>
              <a:off x="3392" y="1873"/>
              <a:ext cx="383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72" name="Rectangle 22"/>
            <p:cNvSpPr>
              <a:spLocks noChangeArrowheads="1"/>
            </p:cNvSpPr>
            <p:nvPr/>
          </p:nvSpPr>
          <p:spPr>
            <a:xfrm>
              <a:off x="3775" y="1873"/>
              <a:ext cx="376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73" name="Rectangle 23"/>
            <p:cNvSpPr>
              <a:spLocks noChangeArrowheads="1"/>
            </p:cNvSpPr>
            <p:nvPr/>
          </p:nvSpPr>
          <p:spPr>
            <a:xfrm>
              <a:off x="4151" y="1873"/>
              <a:ext cx="383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74" name="Rectangle 24"/>
            <p:cNvSpPr>
              <a:spLocks noChangeArrowheads="1"/>
            </p:cNvSpPr>
            <p:nvPr/>
          </p:nvSpPr>
          <p:spPr>
            <a:xfrm>
              <a:off x="4534" y="1873"/>
              <a:ext cx="376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75" name="Rectangle 25"/>
            <p:cNvSpPr>
              <a:spLocks noChangeArrowheads="1"/>
            </p:cNvSpPr>
            <p:nvPr/>
          </p:nvSpPr>
          <p:spPr>
            <a:xfrm>
              <a:off x="4910" y="1873"/>
              <a:ext cx="382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76" name="Rectangle 26"/>
            <p:cNvSpPr>
              <a:spLocks noChangeArrowheads="1"/>
            </p:cNvSpPr>
            <p:nvPr/>
          </p:nvSpPr>
          <p:spPr>
            <a:xfrm>
              <a:off x="2639" y="2166"/>
              <a:ext cx="377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77" name="Rectangle 27"/>
            <p:cNvSpPr>
              <a:spLocks noChangeArrowheads="1"/>
            </p:cNvSpPr>
            <p:nvPr/>
          </p:nvSpPr>
          <p:spPr>
            <a:xfrm>
              <a:off x="3016" y="2166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78" name="Rectangle 28"/>
            <p:cNvSpPr>
              <a:spLocks noChangeArrowheads="1"/>
            </p:cNvSpPr>
            <p:nvPr/>
          </p:nvSpPr>
          <p:spPr>
            <a:xfrm>
              <a:off x="3392" y="2166"/>
              <a:ext cx="383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79" name="Rectangle 29"/>
            <p:cNvSpPr>
              <a:spLocks noChangeArrowheads="1"/>
            </p:cNvSpPr>
            <p:nvPr/>
          </p:nvSpPr>
          <p:spPr>
            <a:xfrm>
              <a:off x="3775" y="2166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80" name="Rectangle 30"/>
            <p:cNvSpPr>
              <a:spLocks noChangeArrowheads="1"/>
            </p:cNvSpPr>
            <p:nvPr/>
          </p:nvSpPr>
          <p:spPr>
            <a:xfrm>
              <a:off x="4151" y="2166"/>
              <a:ext cx="383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81" name="Rectangle 31"/>
            <p:cNvSpPr>
              <a:spLocks noChangeArrowheads="1"/>
            </p:cNvSpPr>
            <p:nvPr/>
          </p:nvSpPr>
          <p:spPr>
            <a:xfrm>
              <a:off x="4534" y="2166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82" name="Rectangle 32"/>
            <p:cNvSpPr>
              <a:spLocks noChangeArrowheads="1"/>
            </p:cNvSpPr>
            <p:nvPr/>
          </p:nvSpPr>
          <p:spPr>
            <a:xfrm>
              <a:off x="4910" y="2166"/>
              <a:ext cx="382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83" name="Rectangle 33"/>
            <p:cNvSpPr>
              <a:spLocks noChangeArrowheads="1"/>
            </p:cNvSpPr>
            <p:nvPr/>
          </p:nvSpPr>
          <p:spPr>
            <a:xfrm>
              <a:off x="2639" y="2459"/>
              <a:ext cx="377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84" name="Rectangle 34"/>
            <p:cNvSpPr>
              <a:spLocks noChangeArrowheads="1"/>
            </p:cNvSpPr>
            <p:nvPr/>
          </p:nvSpPr>
          <p:spPr>
            <a:xfrm>
              <a:off x="3016" y="2459"/>
              <a:ext cx="376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85" name="Rectangle 35"/>
            <p:cNvSpPr>
              <a:spLocks noChangeArrowheads="1"/>
            </p:cNvSpPr>
            <p:nvPr/>
          </p:nvSpPr>
          <p:spPr>
            <a:xfrm>
              <a:off x="3392" y="2459"/>
              <a:ext cx="383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86" name="Rectangle 36"/>
            <p:cNvSpPr>
              <a:spLocks noChangeArrowheads="1"/>
            </p:cNvSpPr>
            <p:nvPr/>
          </p:nvSpPr>
          <p:spPr>
            <a:xfrm>
              <a:off x="3775" y="2459"/>
              <a:ext cx="376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87" name="Rectangle 37"/>
            <p:cNvSpPr>
              <a:spLocks noChangeArrowheads="1"/>
            </p:cNvSpPr>
            <p:nvPr/>
          </p:nvSpPr>
          <p:spPr>
            <a:xfrm>
              <a:off x="4151" y="2459"/>
              <a:ext cx="383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88" name="Rectangle 38"/>
            <p:cNvSpPr>
              <a:spLocks noChangeArrowheads="1"/>
            </p:cNvSpPr>
            <p:nvPr/>
          </p:nvSpPr>
          <p:spPr>
            <a:xfrm>
              <a:off x="4534" y="2459"/>
              <a:ext cx="376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89" name="Rectangle 39"/>
            <p:cNvSpPr>
              <a:spLocks noChangeArrowheads="1"/>
            </p:cNvSpPr>
            <p:nvPr/>
          </p:nvSpPr>
          <p:spPr>
            <a:xfrm>
              <a:off x="4910" y="2459"/>
              <a:ext cx="382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90" name="Rectangle 40"/>
            <p:cNvSpPr>
              <a:spLocks noChangeArrowheads="1"/>
            </p:cNvSpPr>
            <p:nvPr/>
          </p:nvSpPr>
          <p:spPr>
            <a:xfrm>
              <a:off x="2639" y="2741"/>
              <a:ext cx="377" cy="292"/>
            </a:xfrm>
            <a:custGeom>
              <a:avLst/>
              <a:gdLst>
                <a:gd name="connsiteX0" fmla="*/ 0 w 598488"/>
                <a:gd name="connsiteY0" fmla="*/ 0 h 465138"/>
                <a:gd name="connsiteX1" fmla="*/ 0 w 598488"/>
                <a:gd name="connsiteY1" fmla="*/ 0 h 465138"/>
                <a:gd name="connsiteX2" fmla="*/ 598488 w 598488"/>
                <a:gd name="connsiteY2" fmla="*/ 0 h 465138"/>
                <a:gd name="connsiteX3" fmla="*/ 598488 w 598488"/>
                <a:gd name="connsiteY3" fmla="*/ 0 h 465138"/>
                <a:gd name="connsiteX4" fmla="*/ 598488 w 598488"/>
                <a:gd name="connsiteY4" fmla="*/ 465138 h 465138"/>
                <a:gd name="connsiteX5" fmla="*/ 598488 w 598488"/>
                <a:gd name="connsiteY5" fmla="*/ 465138 h 465138"/>
                <a:gd name="connsiteX6" fmla="*/ 0 w 598488"/>
                <a:gd name="connsiteY6" fmla="*/ 465138 h 465138"/>
                <a:gd name="connsiteX7" fmla="*/ 0 w 598488"/>
                <a:gd name="connsiteY7" fmla="*/ 465138 h 465138"/>
                <a:gd name="connsiteX8" fmla="*/ 0 w 598488"/>
                <a:gd name="connsiteY8" fmla="*/ 0 h 465138"/>
                <a:gd name="connsiteX0" fmla="*/ 0 w 598488"/>
                <a:gd name="connsiteY0" fmla="*/ 0 h 465138"/>
                <a:gd name="connsiteX1" fmla="*/ 0 w 598488"/>
                <a:gd name="connsiteY1" fmla="*/ 0 h 465138"/>
                <a:gd name="connsiteX2" fmla="*/ 598488 w 598488"/>
                <a:gd name="connsiteY2" fmla="*/ 0 h 465138"/>
                <a:gd name="connsiteX3" fmla="*/ 598488 w 598488"/>
                <a:gd name="connsiteY3" fmla="*/ 0 h 465138"/>
                <a:gd name="connsiteX4" fmla="*/ 598488 w 598488"/>
                <a:gd name="connsiteY4" fmla="*/ 465138 h 465138"/>
                <a:gd name="connsiteX5" fmla="*/ 598488 w 598488"/>
                <a:gd name="connsiteY5" fmla="*/ 465138 h 465138"/>
                <a:gd name="connsiteX6" fmla="*/ 0 w 598488"/>
                <a:gd name="connsiteY6" fmla="*/ 465138 h 465138"/>
                <a:gd name="connsiteX7" fmla="*/ 44824 w 598488"/>
                <a:gd name="connsiteY7" fmla="*/ 124479 h 465138"/>
                <a:gd name="connsiteX8" fmla="*/ 0 w 598488"/>
                <a:gd name="connsiteY8" fmla="*/ 0 h 465138"/>
                <a:gd name="connsiteX0" fmla="*/ 0 w 598488"/>
                <a:gd name="connsiteY0" fmla="*/ 0 h 465138"/>
                <a:gd name="connsiteX1" fmla="*/ 0 w 598488"/>
                <a:gd name="connsiteY1" fmla="*/ 0 h 465138"/>
                <a:gd name="connsiteX2" fmla="*/ 598488 w 598488"/>
                <a:gd name="connsiteY2" fmla="*/ 0 h 465138"/>
                <a:gd name="connsiteX3" fmla="*/ 598488 w 598488"/>
                <a:gd name="connsiteY3" fmla="*/ 0 h 465138"/>
                <a:gd name="connsiteX4" fmla="*/ 598488 w 598488"/>
                <a:gd name="connsiteY4" fmla="*/ 465138 h 465138"/>
                <a:gd name="connsiteX5" fmla="*/ 598488 w 598488"/>
                <a:gd name="connsiteY5" fmla="*/ 465138 h 465138"/>
                <a:gd name="connsiteX6" fmla="*/ 0 w 598488"/>
                <a:gd name="connsiteY6" fmla="*/ 465138 h 465138"/>
                <a:gd name="connsiteX7" fmla="*/ 44824 w 598488"/>
                <a:gd name="connsiteY7" fmla="*/ 124479 h 465138"/>
                <a:gd name="connsiteX8" fmla="*/ 0 w 598488"/>
                <a:gd name="connsiteY8" fmla="*/ 0 h 465138"/>
                <a:gd name="connsiteX0" fmla="*/ 0 w 598488"/>
                <a:gd name="connsiteY0" fmla="*/ 0 h 465138"/>
                <a:gd name="connsiteX1" fmla="*/ 0 w 598488"/>
                <a:gd name="connsiteY1" fmla="*/ 0 h 465138"/>
                <a:gd name="connsiteX2" fmla="*/ 598488 w 598488"/>
                <a:gd name="connsiteY2" fmla="*/ 0 h 465138"/>
                <a:gd name="connsiteX3" fmla="*/ 598488 w 598488"/>
                <a:gd name="connsiteY3" fmla="*/ 0 h 465138"/>
                <a:gd name="connsiteX4" fmla="*/ 598488 w 598488"/>
                <a:gd name="connsiteY4" fmla="*/ 465138 h 465138"/>
                <a:gd name="connsiteX5" fmla="*/ 598488 w 598488"/>
                <a:gd name="connsiteY5" fmla="*/ 465138 h 465138"/>
                <a:gd name="connsiteX6" fmla="*/ 0 w 598488"/>
                <a:gd name="connsiteY6" fmla="*/ 465138 h 465138"/>
                <a:gd name="connsiteX7" fmla="*/ 44824 w 598488"/>
                <a:gd name="connsiteY7" fmla="*/ 124479 h 465138"/>
                <a:gd name="connsiteX8" fmla="*/ 0 w 598488"/>
                <a:gd name="connsiteY8" fmla="*/ 0 h 465138"/>
                <a:gd name="connsiteX0" fmla="*/ 0 w 598488"/>
                <a:gd name="connsiteY0" fmla="*/ 0 h 483067"/>
                <a:gd name="connsiteX1" fmla="*/ 0 w 598488"/>
                <a:gd name="connsiteY1" fmla="*/ 0 h 483067"/>
                <a:gd name="connsiteX2" fmla="*/ 598488 w 598488"/>
                <a:gd name="connsiteY2" fmla="*/ 0 h 483067"/>
                <a:gd name="connsiteX3" fmla="*/ 598488 w 598488"/>
                <a:gd name="connsiteY3" fmla="*/ 0 h 483067"/>
                <a:gd name="connsiteX4" fmla="*/ 598488 w 598488"/>
                <a:gd name="connsiteY4" fmla="*/ 465138 h 483067"/>
                <a:gd name="connsiteX5" fmla="*/ 598488 w 598488"/>
                <a:gd name="connsiteY5" fmla="*/ 465138 h 483067"/>
                <a:gd name="connsiteX6" fmla="*/ 224118 w 598488"/>
                <a:gd name="connsiteY6" fmla="*/ 483067 h 483067"/>
                <a:gd name="connsiteX7" fmla="*/ 44824 w 598488"/>
                <a:gd name="connsiteY7" fmla="*/ 124479 h 483067"/>
                <a:gd name="connsiteX8" fmla="*/ 0 w 598488"/>
                <a:gd name="connsiteY8" fmla="*/ 0 h 483067"/>
                <a:gd name="connsiteX0" fmla="*/ 0 w 598488"/>
                <a:gd name="connsiteY0" fmla="*/ 0 h 501014"/>
                <a:gd name="connsiteX1" fmla="*/ 0 w 598488"/>
                <a:gd name="connsiteY1" fmla="*/ 0 h 501014"/>
                <a:gd name="connsiteX2" fmla="*/ 598488 w 598488"/>
                <a:gd name="connsiteY2" fmla="*/ 0 h 501014"/>
                <a:gd name="connsiteX3" fmla="*/ 598488 w 598488"/>
                <a:gd name="connsiteY3" fmla="*/ 0 h 501014"/>
                <a:gd name="connsiteX4" fmla="*/ 598488 w 598488"/>
                <a:gd name="connsiteY4" fmla="*/ 465138 h 501014"/>
                <a:gd name="connsiteX5" fmla="*/ 598488 w 598488"/>
                <a:gd name="connsiteY5" fmla="*/ 465138 h 501014"/>
                <a:gd name="connsiteX6" fmla="*/ 358589 w 598488"/>
                <a:gd name="connsiteY6" fmla="*/ 501014 h 501014"/>
                <a:gd name="connsiteX7" fmla="*/ 44824 w 598488"/>
                <a:gd name="connsiteY7" fmla="*/ 124479 h 501014"/>
                <a:gd name="connsiteX8" fmla="*/ 0 w 598488"/>
                <a:gd name="connsiteY8" fmla="*/ 0 h 501014"/>
                <a:gd name="connsiteX0" fmla="*/ 0 w 598488"/>
                <a:gd name="connsiteY0" fmla="*/ 0 h 501014"/>
                <a:gd name="connsiteX1" fmla="*/ 0 w 598488"/>
                <a:gd name="connsiteY1" fmla="*/ 0 h 501014"/>
                <a:gd name="connsiteX2" fmla="*/ 598488 w 598488"/>
                <a:gd name="connsiteY2" fmla="*/ 0 h 501014"/>
                <a:gd name="connsiteX3" fmla="*/ 598488 w 598488"/>
                <a:gd name="connsiteY3" fmla="*/ 0 h 501014"/>
                <a:gd name="connsiteX4" fmla="*/ 598488 w 598488"/>
                <a:gd name="connsiteY4" fmla="*/ 465138 h 501014"/>
                <a:gd name="connsiteX5" fmla="*/ 598488 w 598488"/>
                <a:gd name="connsiteY5" fmla="*/ 465138 h 501014"/>
                <a:gd name="connsiteX6" fmla="*/ 358589 w 598488"/>
                <a:gd name="connsiteY6" fmla="*/ 501014 h 501014"/>
                <a:gd name="connsiteX7" fmla="*/ 188831 w 598488"/>
                <a:gd name="connsiteY7" fmla="*/ 302915 h 501014"/>
                <a:gd name="connsiteX8" fmla="*/ 44824 w 598488"/>
                <a:gd name="connsiteY8" fmla="*/ 124479 h 501014"/>
                <a:gd name="connsiteX9" fmla="*/ 0 w 598488"/>
                <a:gd name="connsiteY9" fmla="*/ 0 h 501014"/>
                <a:gd name="connsiteX0" fmla="*/ 0 w 598488"/>
                <a:gd name="connsiteY0" fmla="*/ 0 h 465138"/>
                <a:gd name="connsiteX1" fmla="*/ 0 w 598488"/>
                <a:gd name="connsiteY1" fmla="*/ 0 h 465138"/>
                <a:gd name="connsiteX2" fmla="*/ 598488 w 598488"/>
                <a:gd name="connsiteY2" fmla="*/ 0 h 465138"/>
                <a:gd name="connsiteX3" fmla="*/ 598488 w 598488"/>
                <a:gd name="connsiteY3" fmla="*/ 0 h 465138"/>
                <a:gd name="connsiteX4" fmla="*/ 598488 w 598488"/>
                <a:gd name="connsiteY4" fmla="*/ 465138 h 465138"/>
                <a:gd name="connsiteX5" fmla="*/ 598488 w 598488"/>
                <a:gd name="connsiteY5" fmla="*/ 465138 h 465138"/>
                <a:gd name="connsiteX6" fmla="*/ 376519 w 598488"/>
                <a:gd name="connsiteY6" fmla="*/ 456106 h 465138"/>
                <a:gd name="connsiteX7" fmla="*/ 188831 w 598488"/>
                <a:gd name="connsiteY7" fmla="*/ 302915 h 465138"/>
                <a:gd name="connsiteX8" fmla="*/ 44824 w 598488"/>
                <a:gd name="connsiteY8" fmla="*/ 124479 h 465138"/>
                <a:gd name="connsiteX9" fmla="*/ 0 w 598488"/>
                <a:gd name="connsiteY9" fmla="*/ 0 h 46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8488" h="465138">
                  <a:moveTo>
                    <a:pt x="0" y="0"/>
                  </a:moveTo>
                  <a:lnTo>
                    <a:pt x="0" y="0"/>
                  </a:lnTo>
                  <a:lnTo>
                    <a:pt x="598488" y="0"/>
                  </a:lnTo>
                  <a:lnTo>
                    <a:pt x="598488" y="0"/>
                  </a:lnTo>
                  <a:lnTo>
                    <a:pt x="598488" y="465138"/>
                  </a:lnTo>
                  <a:lnTo>
                    <a:pt x="598488" y="465138"/>
                  </a:lnTo>
                  <a:lnTo>
                    <a:pt x="376519" y="456106"/>
                  </a:lnTo>
                  <a:cubicBezTo>
                    <a:pt x="314219" y="424578"/>
                    <a:pt x="241125" y="365671"/>
                    <a:pt x="188831" y="302915"/>
                  </a:cubicBezTo>
                  <a:cubicBezTo>
                    <a:pt x="136537" y="240159"/>
                    <a:pt x="82272" y="170474"/>
                    <a:pt x="44824" y="1244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91" name="Rectangle 41"/>
            <p:cNvSpPr>
              <a:spLocks noChangeArrowheads="1"/>
            </p:cNvSpPr>
            <p:nvPr/>
          </p:nvSpPr>
          <p:spPr>
            <a:xfrm>
              <a:off x="3016" y="2741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92" name="Rectangle 42"/>
            <p:cNvSpPr>
              <a:spLocks noChangeArrowheads="1"/>
            </p:cNvSpPr>
            <p:nvPr/>
          </p:nvSpPr>
          <p:spPr>
            <a:xfrm>
              <a:off x="3392" y="2741"/>
              <a:ext cx="383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93" name="Rectangle 43"/>
            <p:cNvSpPr>
              <a:spLocks noChangeArrowheads="1"/>
            </p:cNvSpPr>
            <p:nvPr/>
          </p:nvSpPr>
          <p:spPr>
            <a:xfrm>
              <a:off x="3775" y="2741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94" name="Rectangle 44"/>
            <p:cNvSpPr>
              <a:spLocks noChangeArrowheads="1"/>
            </p:cNvSpPr>
            <p:nvPr/>
          </p:nvSpPr>
          <p:spPr>
            <a:xfrm>
              <a:off x="4151" y="2741"/>
              <a:ext cx="383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95" name="Rectangle 45"/>
            <p:cNvSpPr>
              <a:spLocks noChangeArrowheads="1"/>
            </p:cNvSpPr>
            <p:nvPr/>
          </p:nvSpPr>
          <p:spPr>
            <a:xfrm>
              <a:off x="4534" y="2741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96" name="Rectangle 46"/>
            <p:cNvSpPr>
              <a:spLocks noChangeArrowheads="1"/>
            </p:cNvSpPr>
            <p:nvPr/>
          </p:nvSpPr>
          <p:spPr>
            <a:xfrm>
              <a:off x="4910" y="2741"/>
              <a:ext cx="382" cy="298"/>
            </a:xfrm>
            <a:custGeom>
              <a:avLst/>
              <a:gdLst>
                <a:gd name="connsiteX0" fmla="*/ 0 w 606425"/>
                <a:gd name="connsiteY0" fmla="*/ 0 h 465138"/>
                <a:gd name="connsiteX1" fmla="*/ 0 w 606425"/>
                <a:gd name="connsiteY1" fmla="*/ 0 h 465138"/>
                <a:gd name="connsiteX2" fmla="*/ 606425 w 606425"/>
                <a:gd name="connsiteY2" fmla="*/ 0 h 465138"/>
                <a:gd name="connsiteX3" fmla="*/ 606425 w 606425"/>
                <a:gd name="connsiteY3" fmla="*/ 0 h 465138"/>
                <a:gd name="connsiteX4" fmla="*/ 606425 w 606425"/>
                <a:gd name="connsiteY4" fmla="*/ 465138 h 465138"/>
                <a:gd name="connsiteX5" fmla="*/ 606425 w 606425"/>
                <a:gd name="connsiteY5" fmla="*/ 465138 h 465138"/>
                <a:gd name="connsiteX6" fmla="*/ 0 w 606425"/>
                <a:gd name="connsiteY6" fmla="*/ 465138 h 465138"/>
                <a:gd name="connsiteX7" fmla="*/ 0 w 606425"/>
                <a:gd name="connsiteY7" fmla="*/ 465138 h 465138"/>
                <a:gd name="connsiteX8" fmla="*/ 0 w 606425"/>
                <a:gd name="connsiteY8" fmla="*/ 0 h 465138"/>
                <a:gd name="connsiteX0" fmla="*/ 0 w 606425"/>
                <a:gd name="connsiteY0" fmla="*/ 0 h 465138"/>
                <a:gd name="connsiteX1" fmla="*/ 0 w 606425"/>
                <a:gd name="connsiteY1" fmla="*/ 0 h 465138"/>
                <a:gd name="connsiteX2" fmla="*/ 606425 w 606425"/>
                <a:gd name="connsiteY2" fmla="*/ 0 h 465138"/>
                <a:gd name="connsiteX3" fmla="*/ 606425 w 606425"/>
                <a:gd name="connsiteY3" fmla="*/ 0 h 465138"/>
                <a:gd name="connsiteX4" fmla="*/ 606425 w 606425"/>
                <a:gd name="connsiteY4" fmla="*/ 465138 h 465138"/>
                <a:gd name="connsiteX5" fmla="*/ 427131 w 606425"/>
                <a:gd name="connsiteY5" fmla="*/ 339632 h 465138"/>
                <a:gd name="connsiteX6" fmla="*/ 0 w 606425"/>
                <a:gd name="connsiteY6" fmla="*/ 465138 h 465138"/>
                <a:gd name="connsiteX7" fmla="*/ 0 w 606425"/>
                <a:gd name="connsiteY7" fmla="*/ 465138 h 465138"/>
                <a:gd name="connsiteX8" fmla="*/ 0 w 606425"/>
                <a:gd name="connsiteY8" fmla="*/ 0 h 465138"/>
                <a:gd name="connsiteX0" fmla="*/ 0 w 606425"/>
                <a:gd name="connsiteY0" fmla="*/ 0 h 465138"/>
                <a:gd name="connsiteX1" fmla="*/ 0 w 606425"/>
                <a:gd name="connsiteY1" fmla="*/ 0 h 465138"/>
                <a:gd name="connsiteX2" fmla="*/ 606425 w 606425"/>
                <a:gd name="connsiteY2" fmla="*/ 0 h 465138"/>
                <a:gd name="connsiteX3" fmla="*/ 606425 w 606425"/>
                <a:gd name="connsiteY3" fmla="*/ 0 h 465138"/>
                <a:gd name="connsiteX4" fmla="*/ 606425 w 606425"/>
                <a:gd name="connsiteY4" fmla="*/ 465138 h 465138"/>
                <a:gd name="connsiteX5" fmla="*/ 606425 w 606425"/>
                <a:gd name="connsiteY5" fmla="*/ 43797 h 465138"/>
                <a:gd name="connsiteX6" fmla="*/ 0 w 606425"/>
                <a:gd name="connsiteY6" fmla="*/ 465138 h 465138"/>
                <a:gd name="connsiteX7" fmla="*/ 0 w 606425"/>
                <a:gd name="connsiteY7" fmla="*/ 465138 h 465138"/>
                <a:gd name="connsiteX8" fmla="*/ 0 w 606425"/>
                <a:gd name="connsiteY8" fmla="*/ 0 h 465138"/>
                <a:gd name="connsiteX0" fmla="*/ 0 w 606425"/>
                <a:gd name="connsiteY0" fmla="*/ 0 h 465138"/>
                <a:gd name="connsiteX1" fmla="*/ 0 w 606425"/>
                <a:gd name="connsiteY1" fmla="*/ 0 h 465138"/>
                <a:gd name="connsiteX2" fmla="*/ 606425 w 606425"/>
                <a:gd name="connsiteY2" fmla="*/ 0 h 465138"/>
                <a:gd name="connsiteX3" fmla="*/ 606425 w 606425"/>
                <a:gd name="connsiteY3" fmla="*/ 0 h 465138"/>
                <a:gd name="connsiteX4" fmla="*/ 606425 w 606425"/>
                <a:gd name="connsiteY4" fmla="*/ 465138 h 465138"/>
                <a:gd name="connsiteX5" fmla="*/ 606425 w 606425"/>
                <a:gd name="connsiteY5" fmla="*/ 43797 h 465138"/>
                <a:gd name="connsiteX6" fmla="*/ 0 w 606425"/>
                <a:gd name="connsiteY6" fmla="*/ 465138 h 465138"/>
                <a:gd name="connsiteX7" fmla="*/ 0 w 606425"/>
                <a:gd name="connsiteY7" fmla="*/ 465138 h 465138"/>
                <a:gd name="connsiteX8" fmla="*/ 0 w 606425"/>
                <a:gd name="connsiteY8" fmla="*/ 0 h 465138"/>
                <a:gd name="connsiteX0" fmla="*/ 0 w 606425"/>
                <a:gd name="connsiteY0" fmla="*/ 0 h 473186"/>
                <a:gd name="connsiteX1" fmla="*/ 0 w 606425"/>
                <a:gd name="connsiteY1" fmla="*/ 0 h 473186"/>
                <a:gd name="connsiteX2" fmla="*/ 606425 w 606425"/>
                <a:gd name="connsiteY2" fmla="*/ 0 h 473186"/>
                <a:gd name="connsiteX3" fmla="*/ 606425 w 606425"/>
                <a:gd name="connsiteY3" fmla="*/ 0 h 473186"/>
                <a:gd name="connsiteX4" fmla="*/ 606425 w 606425"/>
                <a:gd name="connsiteY4" fmla="*/ 465138 h 473186"/>
                <a:gd name="connsiteX5" fmla="*/ 606425 w 606425"/>
                <a:gd name="connsiteY5" fmla="*/ 43797 h 473186"/>
                <a:gd name="connsiteX6" fmla="*/ 214324 w 606425"/>
                <a:gd name="connsiteY6" fmla="*/ 436811 h 473186"/>
                <a:gd name="connsiteX7" fmla="*/ 0 w 606425"/>
                <a:gd name="connsiteY7" fmla="*/ 465138 h 473186"/>
                <a:gd name="connsiteX8" fmla="*/ 0 w 606425"/>
                <a:gd name="connsiteY8" fmla="*/ 465138 h 473186"/>
                <a:gd name="connsiteX9" fmla="*/ 0 w 606425"/>
                <a:gd name="connsiteY9" fmla="*/ 0 h 473186"/>
                <a:gd name="connsiteX0" fmla="*/ 0 w 606425"/>
                <a:gd name="connsiteY0" fmla="*/ 0 h 473186"/>
                <a:gd name="connsiteX1" fmla="*/ 0 w 606425"/>
                <a:gd name="connsiteY1" fmla="*/ 0 h 473186"/>
                <a:gd name="connsiteX2" fmla="*/ 606425 w 606425"/>
                <a:gd name="connsiteY2" fmla="*/ 0 h 473186"/>
                <a:gd name="connsiteX3" fmla="*/ 606425 w 606425"/>
                <a:gd name="connsiteY3" fmla="*/ 0 h 473186"/>
                <a:gd name="connsiteX4" fmla="*/ 606425 w 606425"/>
                <a:gd name="connsiteY4" fmla="*/ 465138 h 473186"/>
                <a:gd name="connsiteX5" fmla="*/ 606425 w 606425"/>
                <a:gd name="connsiteY5" fmla="*/ 43797 h 473186"/>
                <a:gd name="connsiteX6" fmla="*/ 214324 w 606425"/>
                <a:gd name="connsiteY6" fmla="*/ 436811 h 473186"/>
                <a:gd name="connsiteX7" fmla="*/ 0 w 606425"/>
                <a:gd name="connsiteY7" fmla="*/ 465138 h 473186"/>
                <a:gd name="connsiteX8" fmla="*/ 0 w 606425"/>
                <a:gd name="connsiteY8" fmla="*/ 465138 h 473186"/>
                <a:gd name="connsiteX9" fmla="*/ 0 w 606425"/>
                <a:gd name="connsiteY9" fmla="*/ 0 h 47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6425" h="473186">
                  <a:moveTo>
                    <a:pt x="0" y="0"/>
                  </a:moveTo>
                  <a:lnTo>
                    <a:pt x="0" y="0"/>
                  </a:lnTo>
                  <a:lnTo>
                    <a:pt x="606425" y="0"/>
                  </a:lnTo>
                  <a:lnTo>
                    <a:pt x="606425" y="0"/>
                  </a:lnTo>
                  <a:lnTo>
                    <a:pt x="606425" y="465138"/>
                  </a:lnTo>
                  <a:lnTo>
                    <a:pt x="606425" y="43797"/>
                  </a:lnTo>
                  <a:cubicBezTo>
                    <a:pt x="536592" y="30111"/>
                    <a:pt x="458831" y="339688"/>
                    <a:pt x="214324" y="436811"/>
                  </a:cubicBezTo>
                  <a:cubicBezTo>
                    <a:pt x="113253" y="507034"/>
                    <a:pt x="31238" y="451452"/>
                    <a:pt x="0" y="465138"/>
                  </a:cubicBezTo>
                  <a:lnTo>
                    <a:pt x="0" y="465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97" name="Line 47"/>
            <p:cNvSpPr>
              <a:spLocks noChangeShapeType="1"/>
            </p:cNvSpPr>
            <p:nvPr/>
          </p:nvSpPr>
          <p:spPr>
            <a:xfrm>
              <a:off x="3016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98" name="Line 48"/>
            <p:cNvSpPr>
              <a:spLocks noChangeShapeType="1"/>
            </p:cNvSpPr>
            <p:nvPr/>
          </p:nvSpPr>
          <p:spPr>
            <a:xfrm>
              <a:off x="3392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399" name="Line 49"/>
            <p:cNvSpPr>
              <a:spLocks noChangeShapeType="1"/>
            </p:cNvSpPr>
            <p:nvPr/>
          </p:nvSpPr>
          <p:spPr>
            <a:xfrm>
              <a:off x="3775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00" name="Line 50"/>
            <p:cNvSpPr>
              <a:spLocks noChangeShapeType="1"/>
            </p:cNvSpPr>
            <p:nvPr/>
          </p:nvSpPr>
          <p:spPr>
            <a:xfrm>
              <a:off x="4151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01" name="Line 51"/>
            <p:cNvSpPr>
              <a:spLocks noChangeShapeType="1"/>
            </p:cNvSpPr>
            <p:nvPr/>
          </p:nvSpPr>
          <p:spPr>
            <a:xfrm>
              <a:off x="4534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02" name="Line 52"/>
            <p:cNvSpPr>
              <a:spLocks noChangeShapeType="1"/>
            </p:cNvSpPr>
            <p:nvPr/>
          </p:nvSpPr>
          <p:spPr>
            <a:xfrm>
              <a:off x="4910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03" name="Line 53"/>
            <p:cNvSpPr>
              <a:spLocks noChangeShapeType="1"/>
            </p:cNvSpPr>
            <p:nvPr/>
          </p:nvSpPr>
          <p:spPr>
            <a:xfrm>
              <a:off x="2633" y="1579"/>
              <a:ext cx="2666" cy="0"/>
            </a:xfrm>
            <a:prstGeom prst="line">
              <a:avLst/>
            </a:prstGeom>
            <a:noFill/>
            <a:ln w="39688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04" name="Line 54"/>
            <p:cNvSpPr>
              <a:spLocks noChangeShapeType="1"/>
            </p:cNvSpPr>
            <p:nvPr/>
          </p:nvSpPr>
          <p:spPr>
            <a:xfrm>
              <a:off x="2633" y="1873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05" name="Line 55"/>
            <p:cNvSpPr>
              <a:spLocks noChangeShapeType="1"/>
            </p:cNvSpPr>
            <p:nvPr/>
          </p:nvSpPr>
          <p:spPr>
            <a:xfrm>
              <a:off x="2633" y="2166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06" name="Line 56"/>
            <p:cNvSpPr>
              <a:spLocks noChangeShapeType="1"/>
            </p:cNvSpPr>
            <p:nvPr/>
          </p:nvSpPr>
          <p:spPr>
            <a:xfrm>
              <a:off x="2633" y="2459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07" name="Line 57"/>
            <p:cNvSpPr>
              <a:spLocks noChangeShapeType="1"/>
            </p:cNvSpPr>
            <p:nvPr/>
          </p:nvSpPr>
          <p:spPr>
            <a:xfrm>
              <a:off x="2633" y="2741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08" name="Line 58"/>
            <p:cNvSpPr>
              <a:spLocks noChangeShapeType="1"/>
            </p:cNvSpPr>
            <p:nvPr/>
          </p:nvSpPr>
          <p:spPr>
            <a:xfrm>
              <a:off x="2639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09" name="Line 59"/>
            <p:cNvSpPr>
              <a:spLocks noChangeShapeType="1"/>
            </p:cNvSpPr>
            <p:nvPr/>
          </p:nvSpPr>
          <p:spPr>
            <a:xfrm>
              <a:off x="5292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10" name="Line 60"/>
            <p:cNvSpPr>
              <a:spLocks noChangeShapeType="1"/>
            </p:cNvSpPr>
            <p:nvPr/>
          </p:nvSpPr>
          <p:spPr>
            <a:xfrm>
              <a:off x="2633" y="1286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11" name="Line 61"/>
            <p:cNvSpPr>
              <a:spLocks noChangeShapeType="1"/>
            </p:cNvSpPr>
            <p:nvPr/>
          </p:nvSpPr>
          <p:spPr>
            <a:xfrm>
              <a:off x="2633" y="3034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12" name="Rectangle 62"/>
            <p:cNvSpPr>
              <a:spLocks noChangeArrowheads="1"/>
            </p:cNvSpPr>
            <p:nvPr/>
          </p:nvSpPr>
          <p:spPr>
            <a:xfrm>
              <a:off x="2751" y="1399"/>
              <a:ext cx="143" cy="4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Sunday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13" name="Rectangle 63"/>
            <p:cNvSpPr>
              <a:spLocks noChangeArrowheads="1"/>
            </p:cNvSpPr>
            <p:nvPr/>
          </p:nvSpPr>
          <p:spPr>
            <a:xfrm>
              <a:off x="3121" y="1399"/>
              <a:ext cx="157" cy="4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Monday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14" name="Rectangle 64"/>
            <p:cNvSpPr>
              <a:spLocks noChangeArrowheads="1"/>
            </p:cNvSpPr>
            <p:nvPr/>
          </p:nvSpPr>
          <p:spPr>
            <a:xfrm>
              <a:off x="3505" y="1399"/>
              <a:ext cx="157" cy="4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Tuesday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15" name="Rectangle 65"/>
            <p:cNvSpPr>
              <a:spLocks noChangeArrowheads="1"/>
            </p:cNvSpPr>
            <p:nvPr/>
          </p:nvSpPr>
          <p:spPr>
            <a:xfrm>
              <a:off x="3843" y="1399"/>
              <a:ext cx="227" cy="4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Wednesday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16" name="Rectangle 66"/>
            <p:cNvSpPr>
              <a:spLocks noChangeArrowheads="1"/>
            </p:cNvSpPr>
            <p:nvPr/>
          </p:nvSpPr>
          <p:spPr>
            <a:xfrm>
              <a:off x="4251" y="1399"/>
              <a:ext cx="179" cy="4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Thursday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17" name="Rectangle 67"/>
            <p:cNvSpPr>
              <a:spLocks noChangeArrowheads="1"/>
            </p:cNvSpPr>
            <p:nvPr/>
          </p:nvSpPr>
          <p:spPr>
            <a:xfrm>
              <a:off x="4659" y="1399"/>
              <a:ext cx="119" cy="4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Friday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18" name="Rectangle 68"/>
            <p:cNvSpPr>
              <a:spLocks noChangeArrowheads="1"/>
            </p:cNvSpPr>
            <p:nvPr/>
          </p:nvSpPr>
          <p:spPr>
            <a:xfrm>
              <a:off x="5009" y="1399"/>
              <a:ext cx="165" cy="4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saturday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19" name="Rectangle 69"/>
            <p:cNvSpPr>
              <a:spLocks noChangeArrowheads="1"/>
            </p:cNvSpPr>
            <p:nvPr/>
          </p:nvSpPr>
          <p:spPr>
            <a:xfrm>
              <a:off x="2789" y="1607"/>
              <a:ext cx="75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A5A5A5"/>
                  </a:solidFill>
                  <a:effectLst/>
                  <a:latin typeface="맑은 고딕"/>
                  <a:ea typeface="맑은 고딕"/>
                </a:rPr>
                <a:t>26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20" name="Rectangle 70"/>
            <p:cNvSpPr>
              <a:spLocks noChangeArrowheads="1"/>
            </p:cNvSpPr>
            <p:nvPr/>
          </p:nvSpPr>
          <p:spPr>
            <a:xfrm>
              <a:off x="3165" y="1607"/>
              <a:ext cx="77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A5A5A5"/>
                  </a:solidFill>
                  <a:effectLst/>
                  <a:latin typeface="맑은 고딕"/>
                  <a:ea typeface="맑은 고딕"/>
                </a:rPr>
                <a:t>27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21" name="Rectangle 71"/>
            <p:cNvSpPr>
              <a:spLocks noChangeArrowheads="1"/>
            </p:cNvSpPr>
            <p:nvPr/>
          </p:nvSpPr>
          <p:spPr>
            <a:xfrm>
              <a:off x="3549" y="1607"/>
              <a:ext cx="77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A5A5A5"/>
                  </a:solidFill>
                  <a:effectLst/>
                  <a:latin typeface="맑은 고딕"/>
                  <a:ea typeface="맑은 고딕"/>
                </a:rPr>
                <a:t>28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22" name="Rectangle 72"/>
            <p:cNvSpPr>
              <a:spLocks noChangeArrowheads="1"/>
            </p:cNvSpPr>
            <p:nvPr/>
          </p:nvSpPr>
          <p:spPr>
            <a:xfrm>
              <a:off x="3925" y="1607"/>
              <a:ext cx="73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A5A5A5"/>
                  </a:solidFill>
                  <a:effectLst/>
                  <a:latin typeface="맑은 고딕"/>
                  <a:ea typeface="맑은 고딕"/>
                </a:rPr>
                <a:t>29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23" name="Rectangle 73"/>
            <p:cNvSpPr>
              <a:spLocks noChangeArrowheads="1"/>
            </p:cNvSpPr>
            <p:nvPr/>
          </p:nvSpPr>
          <p:spPr>
            <a:xfrm>
              <a:off x="4307" y="1607"/>
              <a:ext cx="75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A5A5A5"/>
                  </a:solidFill>
                  <a:effectLst/>
                  <a:latin typeface="맑은 고딕"/>
                  <a:ea typeface="맑은 고딕"/>
                </a:rPr>
                <a:t>30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24" name="Rectangle 74"/>
            <p:cNvSpPr>
              <a:spLocks noChangeArrowheads="1"/>
            </p:cNvSpPr>
            <p:nvPr/>
          </p:nvSpPr>
          <p:spPr>
            <a:xfrm>
              <a:off x="4703" y="1607"/>
              <a:ext cx="39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25" name="Rectangle 75"/>
            <p:cNvSpPr>
              <a:spLocks noChangeArrowheads="1"/>
            </p:cNvSpPr>
            <p:nvPr/>
          </p:nvSpPr>
          <p:spPr>
            <a:xfrm>
              <a:off x="5077" y="1607"/>
              <a:ext cx="40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26" name="Rectangle 76"/>
            <p:cNvSpPr>
              <a:spLocks noChangeArrowheads="1"/>
            </p:cNvSpPr>
            <p:nvPr/>
          </p:nvSpPr>
          <p:spPr>
            <a:xfrm>
              <a:off x="2809" y="1901"/>
              <a:ext cx="37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3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27" name="Rectangle 77"/>
            <p:cNvSpPr>
              <a:spLocks noChangeArrowheads="1"/>
            </p:cNvSpPr>
            <p:nvPr/>
          </p:nvSpPr>
          <p:spPr>
            <a:xfrm>
              <a:off x="3185" y="1901"/>
              <a:ext cx="39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4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28" name="Rectangle 78"/>
            <p:cNvSpPr>
              <a:spLocks noChangeArrowheads="1"/>
            </p:cNvSpPr>
            <p:nvPr/>
          </p:nvSpPr>
          <p:spPr>
            <a:xfrm>
              <a:off x="3567" y="1901"/>
              <a:ext cx="41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5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29" name="Rectangle 79"/>
            <p:cNvSpPr>
              <a:spLocks noChangeArrowheads="1"/>
            </p:cNvSpPr>
            <p:nvPr/>
          </p:nvSpPr>
          <p:spPr>
            <a:xfrm>
              <a:off x="3943" y="1901"/>
              <a:ext cx="37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6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30" name="Rectangle 80"/>
            <p:cNvSpPr>
              <a:spLocks noChangeArrowheads="1"/>
            </p:cNvSpPr>
            <p:nvPr/>
          </p:nvSpPr>
          <p:spPr>
            <a:xfrm>
              <a:off x="4327" y="1901"/>
              <a:ext cx="37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7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31" name="Rectangle 81"/>
            <p:cNvSpPr>
              <a:spLocks noChangeArrowheads="1"/>
            </p:cNvSpPr>
            <p:nvPr/>
          </p:nvSpPr>
          <p:spPr>
            <a:xfrm>
              <a:off x="4703" y="1901"/>
              <a:ext cx="39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8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32" name="Rectangle 82"/>
            <p:cNvSpPr>
              <a:spLocks noChangeArrowheads="1"/>
            </p:cNvSpPr>
            <p:nvPr/>
          </p:nvSpPr>
          <p:spPr>
            <a:xfrm>
              <a:off x="5077" y="1901"/>
              <a:ext cx="40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9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33" name="Rectangle 83"/>
            <p:cNvSpPr>
              <a:spLocks noChangeArrowheads="1"/>
            </p:cNvSpPr>
            <p:nvPr/>
          </p:nvSpPr>
          <p:spPr>
            <a:xfrm>
              <a:off x="2789" y="2195"/>
              <a:ext cx="75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10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34" name="Rectangle 84"/>
            <p:cNvSpPr>
              <a:spLocks noChangeArrowheads="1"/>
            </p:cNvSpPr>
            <p:nvPr/>
          </p:nvSpPr>
          <p:spPr>
            <a:xfrm>
              <a:off x="3165" y="2195"/>
              <a:ext cx="77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11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35" name="Rectangle 85"/>
            <p:cNvSpPr>
              <a:spLocks noChangeArrowheads="1"/>
            </p:cNvSpPr>
            <p:nvPr/>
          </p:nvSpPr>
          <p:spPr>
            <a:xfrm>
              <a:off x="3549" y="2195"/>
              <a:ext cx="77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12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36" name="Rectangle 86"/>
            <p:cNvSpPr>
              <a:spLocks noChangeArrowheads="1"/>
            </p:cNvSpPr>
            <p:nvPr/>
          </p:nvSpPr>
          <p:spPr>
            <a:xfrm>
              <a:off x="3925" y="2195"/>
              <a:ext cx="73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13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37" name="Rectangle 87"/>
            <p:cNvSpPr>
              <a:spLocks noChangeArrowheads="1"/>
            </p:cNvSpPr>
            <p:nvPr/>
          </p:nvSpPr>
          <p:spPr>
            <a:xfrm>
              <a:off x="4307" y="2195"/>
              <a:ext cx="75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14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38" name="Rectangle 88"/>
            <p:cNvSpPr>
              <a:spLocks noChangeArrowheads="1"/>
            </p:cNvSpPr>
            <p:nvPr/>
          </p:nvSpPr>
          <p:spPr>
            <a:xfrm>
              <a:off x="4682" y="2195"/>
              <a:ext cx="77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15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39" name="Rectangle 89"/>
            <p:cNvSpPr>
              <a:spLocks noChangeArrowheads="1"/>
            </p:cNvSpPr>
            <p:nvPr/>
          </p:nvSpPr>
          <p:spPr>
            <a:xfrm>
              <a:off x="5059" y="2195"/>
              <a:ext cx="73" cy="7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16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40" name="Rectangle 90"/>
            <p:cNvSpPr>
              <a:spLocks noChangeArrowheads="1"/>
            </p:cNvSpPr>
            <p:nvPr/>
          </p:nvSpPr>
          <p:spPr>
            <a:xfrm>
              <a:off x="2789" y="2487"/>
              <a:ext cx="75" cy="7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17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41" name="Rectangle 91"/>
            <p:cNvSpPr>
              <a:spLocks noChangeArrowheads="1"/>
            </p:cNvSpPr>
            <p:nvPr/>
          </p:nvSpPr>
          <p:spPr>
            <a:xfrm>
              <a:off x="3165" y="2487"/>
              <a:ext cx="77" cy="7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18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42" name="Rectangle 92"/>
            <p:cNvSpPr>
              <a:spLocks noChangeArrowheads="1"/>
            </p:cNvSpPr>
            <p:nvPr/>
          </p:nvSpPr>
          <p:spPr>
            <a:xfrm>
              <a:off x="3549" y="2487"/>
              <a:ext cx="77" cy="7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19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43" name="Rectangle 93"/>
            <p:cNvSpPr>
              <a:spLocks noChangeArrowheads="1"/>
            </p:cNvSpPr>
            <p:nvPr/>
          </p:nvSpPr>
          <p:spPr>
            <a:xfrm>
              <a:off x="3925" y="2487"/>
              <a:ext cx="73" cy="7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20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44" name="Rectangle 94"/>
            <p:cNvSpPr>
              <a:spLocks noChangeArrowheads="1"/>
            </p:cNvSpPr>
            <p:nvPr/>
          </p:nvSpPr>
          <p:spPr>
            <a:xfrm>
              <a:off x="4307" y="2487"/>
              <a:ext cx="75" cy="7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21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45" name="Rectangle 95"/>
            <p:cNvSpPr>
              <a:spLocks noChangeArrowheads="1"/>
            </p:cNvSpPr>
            <p:nvPr/>
          </p:nvSpPr>
          <p:spPr>
            <a:xfrm>
              <a:off x="4682" y="2487"/>
              <a:ext cx="77" cy="7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22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46" name="Rectangle 96"/>
            <p:cNvSpPr>
              <a:spLocks noChangeArrowheads="1"/>
            </p:cNvSpPr>
            <p:nvPr/>
          </p:nvSpPr>
          <p:spPr>
            <a:xfrm>
              <a:off x="5059" y="2487"/>
              <a:ext cx="73" cy="7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23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47" name="Rectangle 97"/>
            <p:cNvSpPr>
              <a:spLocks noChangeArrowheads="1"/>
            </p:cNvSpPr>
            <p:nvPr/>
          </p:nvSpPr>
          <p:spPr>
            <a:xfrm>
              <a:off x="2789" y="2768"/>
              <a:ext cx="75" cy="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24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48" name="Rectangle 98"/>
            <p:cNvSpPr>
              <a:spLocks noChangeArrowheads="1"/>
            </p:cNvSpPr>
            <p:nvPr/>
          </p:nvSpPr>
          <p:spPr>
            <a:xfrm>
              <a:off x="3165" y="2768"/>
              <a:ext cx="77" cy="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25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49" name="Rectangle 99"/>
            <p:cNvSpPr>
              <a:spLocks noChangeArrowheads="1"/>
            </p:cNvSpPr>
            <p:nvPr/>
          </p:nvSpPr>
          <p:spPr>
            <a:xfrm>
              <a:off x="3549" y="2768"/>
              <a:ext cx="77" cy="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26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50" name="Rectangle 100"/>
            <p:cNvSpPr>
              <a:spLocks noChangeArrowheads="1"/>
            </p:cNvSpPr>
            <p:nvPr/>
          </p:nvSpPr>
          <p:spPr>
            <a:xfrm>
              <a:off x="3925" y="2768"/>
              <a:ext cx="73" cy="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27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51" name="Rectangle 101"/>
            <p:cNvSpPr>
              <a:spLocks noChangeArrowheads="1"/>
            </p:cNvSpPr>
            <p:nvPr/>
          </p:nvSpPr>
          <p:spPr>
            <a:xfrm>
              <a:off x="4307" y="2768"/>
              <a:ext cx="75" cy="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28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52" name="Rectangle 102"/>
            <p:cNvSpPr>
              <a:spLocks noChangeArrowheads="1"/>
            </p:cNvSpPr>
            <p:nvPr/>
          </p:nvSpPr>
          <p:spPr>
            <a:xfrm>
              <a:off x="4682" y="2768"/>
              <a:ext cx="77" cy="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29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453" name="Rectangle 103"/>
            <p:cNvSpPr>
              <a:spLocks noChangeArrowheads="1"/>
            </p:cNvSpPr>
            <p:nvPr/>
          </p:nvSpPr>
          <p:spPr>
            <a:xfrm>
              <a:off x="5059" y="2768"/>
              <a:ext cx="73" cy="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30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</p:grpSp>
      <p:grpSp>
        <p:nvGrpSpPr>
          <p:cNvPr id="454" name="Group 4"/>
          <p:cNvGrpSpPr>
            <a:grpSpLocks noChangeAspect="1"/>
          </p:cNvGrpSpPr>
          <p:nvPr/>
        </p:nvGrpSpPr>
        <p:grpSpPr>
          <a:xfrm>
            <a:off x="402986" y="2345436"/>
            <a:ext cx="1863689" cy="1542878"/>
            <a:chOff x="2633" y="1280"/>
            <a:chExt cx="2672" cy="1760"/>
          </a:xfrm>
        </p:grpSpPr>
        <p:sp>
          <p:nvSpPr>
            <p:cNvPr id="455" name="AutoShape 3"/>
            <p:cNvSpPr>
              <a:spLocks noChangeAspect="1" noChangeArrowheads="1" noTextEdit="1"/>
            </p:cNvSpPr>
            <p:nvPr/>
          </p:nvSpPr>
          <p:spPr>
            <a:xfrm>
              <a:off x="2633" y="1280"/>
              <a:ext cx="2672" cy="17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56" name="Rectangle 5"/>
            <p:cNvSpPr>
              <a:spLocks noChangeArrowheads="1"/>
            </p:cNvSpPr>
            <p:nvPr/>
          </p:nvSpPr>
          <p:spPr>
            <a:xfrm>
              <a:off x="2639" y="1286"/>
              <a:ext cx="377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57" name="Rectangle 6"/>
            <p:cNvSpPr>
              <a:spLocks noChangeArrowheads="1"/>
            </p:cNvSpPr>
            <p:nvPr/>
          </p:nvSpPr>
          <p:spPr>
            <a:xfrm>
              <a:off x="3016" y="1286"/>
              <a:ext cx="376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58" name="Rectangle 7"/>
            <p:cNvSpPr>
              <a:spLocks noChangeArrowheads="1"/>
            </p:cNvSpPr>
            <p:nvPr/>
          </p:nvSpPr>
          <p:spPr>
            <a:xfrm>
              <a:off x="3392" y="1286"/>
              <a:ext cx="383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59" name="Rectangle 8"/>
            <p:cNvSpPr>
              <a:spLocks noChangeArrowheads="1"/>
            </p:cNvSpPr>
            <p:nvPr/>
          </p:nvSpPr>
          <p:spPr>
            <a:xfrm>
              <a:off x="3775" y="1286"/>
              <a:ext cx="376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60" name="Rectangle 9"/>
            <p:cNvSpPr>
              <a:spLocks noChangeArrowheads="1"/>
            </p:cNvSpPr>
            <p:nvPr/>
          </p:nvSpPr>
          <p:spPr>
            <a:xfrm>
              <a:off x="4151" y="1286"/>
              <a:ext cx="383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61" name="Rectangle 10"/>
            <p:cNvSpPr>
              <a:spLocks noChangeArrowheads="1"/>
            </p:cNvSpPr>
            <p:nvPr/>
          </p:nvSpPr>
          <p:spPr>
            <a:xfrm>
              <a:off x="4534" y="1286"/>
              <a:ext cx="376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62" name="Rectangle 11"/>
            <p:cNvSpPr>
              <a:spLocks noChangeArrowheads="1"/>
            </p:cNvSpPr>
            <p:nvPr/>
          </p:nvSpPr>
          <p:spPr>
            <a:xfrm>
              <a:off x="4910" y="1286"/>
              <a:ext cx="382" cy="29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63" name="Rectangle 12"/>
            <p:cNvSpPr>
              <a:spLocks noChangeArrowheads="1"/>
            </p:cNvSpPr>
            <p:nvPr/>
          </p:nvSpPr>
          <p:spPr>
            <a:xfrm>
              <a:off x="2639" y="1579"/>
              <a:ext cx="377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64" name="Rectangle 13"/>
            <p:cNvSpPr>
              <a:spLocks noChangeArrowheads="1"/>
            </p:cNvSpPr>
            <p:nvPr/>
          </p:nvSpPr>
          <p:spPr>
            <a:xfrm>
              <a:off x="3016" y="1579"/>
              <a:ext cx="376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65" name="Rectangle 14"/>
            <p:cNvSpPr>
              <a:spLocks noChangeArrowheads="1"/>
            </p:cNvSpPr>
            <p:nvPr/>
          </p:nvSpPr>
          <p:spPr>
            <a:xfrm>
              <a:off x="3392" y="1579"/>
              <a:ext cx="383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66" name="Rectangle 15"/>
            <p:cNvSpPr>
              <a:spLocks noChangeArrowheads="1"/>
            </p:cNvSpPr>
            <p:nvPr/>
          </p:nvSpPr>
          <p:spPr>
            <a:xfrm>
              <a:off x="3775" y="1579"/>
              <a:ext cx="376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67" name="Rectangle 16"/>
            <p:cNvSpPr>
              <a:spLocks noChangeArrowheads="1"/>
            </p:cNvSpPr>
            <p:nvPr/>
          </p:nvSpPr>
          <p:spPr>
            <a:xfrm>
              <a:off x="4151" y="1579"/>
              <a:ext cx="383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68" name="Rectangle 17"/>
            <p:cNvSpPr>
              <a:spLocks noChangeArrowheads="1"/>
            </p:cNvSpPr>
            <p:nvPr/>
          </p:nvSpPr>
          <p:spPr>
            <a:xfrm>
              <a:off x="4534" y="1579"/>
              <a:ext cx="376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69" name="Rectangle 18"/>
            <p:cNvSpPr>
              <a:spLocks noChangeArrowheads="1"/>
            </p:cNvSpPr>
            <p:nvPr/>
          </p:nvSpPr>
          <p:spPr>
            <a:xfrm>
              <a:off x="4910" y="1579"/>
              <a:ext cx="382" cy="294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70" name="Rectangle 19"/>
            <p:cNvSpPr>
              <a:spLocks noChangeArrowheads="1"/>
            </p:cNvSpPr>
            <p:nvPr/>
          </p:nvSpPr>
          <p:spPr>
            <a:xfrm>
              <a:off x="2639" y="1873"/>
              <a:ext cx="377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71" name="Rectangle 20"/>
            <p:cNvSpPr>
              <a:spLocks noChangeArrowheads="1"/>
            </p:cNvSpPr>
            <p:nvPr/>
          </p:nvSpPr>
          <p:spPr>
            <a:xfrm>
              <a:off x="3016" y="1873"/>
              <a:ext cx="376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72" name="Rectangle 21"/>
            <p:cNvSpPr>
              <a:spLocks noChangeArrowheads="1"/>
            </p:cNvSpPr>
            <p:nvPr/>
          </p:nvSpPr>
          <p:spPr>
            <a:xfrm>
              <a:off x="3392" y="1873"/>
              <a:ext cx="383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73" name="Rectangle 22"/>
            <p:cNvSpPr>
              <a:spLocks noChangeArrowheads="1"/>
            </p:cNvSpPr>
            <p:nvPr/>
          </p:nvSpPr>
          <p:spPr>
            <a:xfrm>
              <a:off x="3775" y="1873"/>
              <a:ext cx="376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74" name="Rectangle 23"/>
            <p:cNvSpPr>
              <a:spLocks noChangeArrowheads="1"/>
            </p:cNvSpPr>
            <p:nvPr/>
          </p:nvSpPr>
          <p:spPr>
            <a:xfrm>
              <a:off x="4151" y="1873"/>
              <a:ext cx="383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75" name="Rectangle 24"/>
            <p:cNvSpPr>
              <a:spLocks noChangeArrowheads="1"/>
            </p:cNvSpPr>
            <p:nvPr/>
          </p:nvSpPr>
          <p:spPr>
            <a:xfrm>
              <a:off x="4534" y="1873"/>
              <a:ext cx="376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76" name="Rectangle 25"/>
            <p:cNvSpPr>
              <a:spLocks noChangeArrowheads="1"/>
            </p:cNvSpPr>
            <p:nvPr/>
          </p:nvSpPr>
          <p:spPr>
            <a:xfrm>
              <a:off x="4910" y="1873"/>
              <a:ext cx="382" cy="29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77" name="Rectangle 26"/>
            <p:cNvSpPr>
              <a:spLocks noChangeArrowheads="1"/>
            </p:cNvSpPr>
            <p:nvPr/>
          </p:nvSpPr>
          <p:spPr>
            <a:xfrm>
              <a:off x="2639" y="2166"/>
              <a:ext cx="377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78" name="Rectangle 27"/>
            <p:cNvSpPr>
              <a:spLocks noChangeArrowheads="1"/>
            </p:cNvSpPr>
            <p:nvPr/>
          </p:nvSpPr>
          <p:spPr>
            <a:xfrm>
              <a:off x="3016" y="2166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79" name="Rectangle 28"/>
            <p:cNvSpPr>
              <a:spLocks noChangeArrowheads="1"/>
            </p:cNvSpPr>
            <p:nvPr/>
          </p:nvSpPr>
          <p:spPr>
            <a:xfrm>
              <a:off x="3392" y="2166"/>
              <a:ext cx="383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80" name="Rectangle 29"/>
            <p:cNvSpPr>
              <a:spLocks noChangeArrowheads="1"/>
            </p:cNvSpPr>
            <p:nvPr/>
          </p:nvSpPr>
          <p:spPr>
            <a:xfrm>
              <a:off x="3775" y="2166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81" name="Rectangle 30"/>
            <p:cNvSpPr>
              <a:spLocks noChangeArrowheads="1"/>
            </p:cNvSpPr>
            <p:nvPr/>
          </p:nvSpPr>
          <p:spPr>
            <a:xfrm>
              <a:off x="4151" y="2166"/>
              <a:ext cx="383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82" name="Rectangle 31"/>
            <p:cNvSpPr>
              <a:spLocks noChangeArrowheads="1"/>
            </p:cNvSpPr>
            <p:nvPr/>
          </p:nvSpPr>
          <p:spPr>
            <a:xfrm>
              <a:off x="4534" y="2166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83" name="Rectangle 32"/>
            <p:cNvSpPr>
              <a:spLocks noChangeArrowheads="1"/>
            </p:cNvSpPr>
            <p:nvPr/>
          </p:nvSpPr>
          <p:spPr>
            <a:xfrm>
              <a:off x="4910" y="2166"/>
              <a:ext cx="382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84" name="Rectangle 33"/>
            <p:cNvSpPr>
              <a:spLocks noChangeArrowheads="1"/>
            </p:cNvSpPr>
            <p:nvPr/>
          </p:nvSpPr>
          <p:spPr>
            <a:xfrm>
              <a:off x="2639" y="2459"/>
              <a:ext cx="377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85" name="Rectangle 34"/>
            <p:cNvSpPr>
              <a:spLocks noChangeArrowheads="1"/>
            </p:cNvSpPr>
            <p:nvPr/>
          </p:nvSpPr>
          <p:spPr>
            <a:xfrm>
              <a:off x="3016" y="2459"/>
              <a:ext cx="376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86" name="Rectangle 35"/>
            <p:cNvSpPr>
              <a:spLocks noChangeArrowheads="1"/>
            </p:cNvSpPr>
            <p:nvPr/>
          </p:nvSpPr>
          <p:spPr>
            <a:xfrm>
              <a:off x="3392" y="2459"/>
              <a:ext cx="383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87" name="Rectangle 36"/>
            <p:cNvSpPr>
              <a:spLocks noChangeArrowheads="1"/>
            </p:cNvSpPr>
            <p:nvPr/>
          </p:nvSpPr>
          <p:spPr>
            <a:xfrm>
              <a:off x="3775" y="2459"/>
              <a:ext cx="376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88" name="Rectangle 37"/>
            <p:cNvSpPr>
              <a:spLocks noChangeArrowheads="1"/>
            </p:cNvSpPr>
            <p:nvPr/>
          </p:nvSpPr>
          <p:spPr>
            <a:xfrm>
              <a:off x="4151" y="2459"/>
              <a:ext cx="383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89" name="Rectangle 38"/>
            <p:cNvSpPr>
              <a:spLocks noChangeArrowheads="1"/>
            </p:cNvSpPr>
            <p:nvPr/>
          </p:nvSpPr>
          <p:spPr>
            <a:xfrm>
              <a:off x="4534" y="2459"/>
              <a:ext cx="376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90" name="Rectangle 39"/>
            <p:cNvSpPr>
              <a:spLocks noChangeArrowheads="1"/>
            </p:cNvSpPr>
            <p:nvPr/>
          </p:nvSpPr>
          <p:spPr>
            <a:xfrm>
              <a:off x="4910" y="2459"/>
              <a:ext cx="382" cy="282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91" name="Rectangle 40"/>
            <p:cNvSpPr>
              <a:spLocks noChangeArrowheads="1"/>
            </p:cNvSpPr>
            <p:nvPr/>
          </p:nvSpPr>
          <p:spPr>
            <a:xfrm>
              <a:off x="2639" y="2741"/>
              <a:ext cx="377" cy="292"/>
            </a:xfrm>
            <a:custGeom>
              <a:avLst/>
              <a:gdLst>
                <a:gd name="connsiteX0" fmla="*/ 0 w 598488"/>
                <a:gd name="connsiteY0" fmla="*/ 0 h 465138"/>
                <a:gd name="connsiteX1" fmla="*/ 0 w 598488"/>
                <a:gd name="connsiteY1" fmla="*/ 0 h 465138"/>
                <a:gd name="connsiteX2" fmla="*/ 598488 w 598488"/>
                <a:gd name="connsiteY2" fmla="*/ 0 h 465138"/>
                <a:gd name="connsiteX3" fmla="*/ 598488 w 598488"/>
                <a:gd name="connsiteY3" fmla="*/ 0 h 465138"/>
                <a:gd name="connsiteX4" fmla="*/ 598488 w 598488"/>
                <a:gd name="connsiteY4" fmla="*/ 465138 h 465138"/>
                <a:gd name="connsiteX5" fmla="*/ 598488 w 598488"/>
                <a:gd name="connsiteY5" fmla="*/ 465138 h 465138"/>
                <a:gd name="connsiteX6" fmla="*/ 0 w 598488"/>
                <a:gd name="connsiteY6" fmla="*/ 465138 h 465138"/>
                <a:gd name="connsiteX7" fmla="*/ 0 w 598488"/>
                <a:gd name="connsiteY7" fmla="*/ 465138 h 465138"/>
                <a:gd name="connsiteX8" fmla="*/ 0 w 598488"/>
                <a:gd name="connsiteY8" fmla="*/ 0 h 465138"/>
                <a:gd name="connsiteX0" fmla="*/ 0 w 598488"/>
                <a:gd name="connsiteY0" fmla="*/ 0 h 465138"/>
                <a:gd name="connsiteX1" fmla="*/ 0 w 598488"/>
                <a:gd name="connsiteY1" fmla="*/ 0 h 465138"/>
                <a:gd name="connsiteX2" fmla="*/ 598488 w 598488"/>
                <a:gd name="connsiteY2" fmla="*/ 0 h 465138"/>
                <a:gd name="connsiteX3" fmla="*/ 598488 w 598488"/>
                <a:gd name="connsiteY3" fmla="*/ 0 h 465138"/>
                <a:gd name="connsiteX4" fmla="*/ 598488 w 598488"/>
                <a:gd name="connsiteY4" fmla="*/ 465138 h 465138"/>
                <a:gd name="connsiteX5" fmla="*/ 598488 w 598488"/>
                <a:gd name="connsiteY5" fmla="*/ 465138 h 465138"/>
                <a:gd name="connsiteX6" fmla="*/ 0 w 598488"/>
                <a:gd name="connsiteY6" fmla="*/ 465138 h 465138"/>
                <a:gd name="connsiteX7" fmla="*/ 44824 w 598488"/>
                <a:gd name="connsiteY7" fmla="*/ 124479 h 465138"/>
                <a:gd name="connsiteX8" fmla="*/ 0 w 598488"/>
                <a:gd name="connsiteY8" fmla="*/ 0 h 465138"/>
                <a:gd name="connsiteX0" fmla="*/ 0 w 598488"/>
                <a:gd name="connsiteY0" fmla="*/ 0 h 465138"/>
                <a:gd name="connsiteX1" fmla="*/ 0 w 598488"/>
                <a:gd name="connsiteY1" fmla="*/ 0 h 465138"/>
                <a:gd name="connsiteX2" fmla="*/ 598488 w 598488"/>
                <a:gd name="connsiteY2" fmla="*/ 0 h 465138"/>
                <a:gd name="connsiteX3" fmla="*/ 598488 w 598488"/>
                <a:gd name="connsiteY3" fmla="*/ 0 h 465138"/>
                <a:gd name="connsiteX4" fmla="*/ 598488 w 598488"/>
                <a:gd name="connsiteY4" fmla="*/ 465138 h 465138"/>
                <a:gd name="connsiteX5" fmla="*/ 598488 w 598488"/>
                <a:gd name="connsiteY5" fmla="*/ 465138 h 465138"/>
                <a:gd name="connsiteX6" fmla="*/ 0 w 598488"/>
                <a:gd name="connsiteY6" fmla="*/ 465138 h 465138"/>
                <a:gd name="connsiteX7" fmla="*/ 44824 w 598488"/>
                <a:gd name="connsiteY7" fmla="*/ 124479 h 465138"/>
                <a:gd name="connsiteX8" fmla="*/ 0 w 598488"/>
                <a:gd name="connsiteY8" fmla="*/ 0 h 465138"/>
                <a:gd name="connsiteX0" fmla="*/ 0 w 598488"/>
                <a:gd name="connsiteY0" fmla="*/ 0 h 465138"/>
                <a:gd name="connsiteX1" fmla="*/ 0 w 598488"/>
                <a:gd name="connsiteY1" fmla="*/ 0 h 465138"/>
                <a:gd name="connsiteX2" fmla="*/ 598488 w 598488"/>
                <a:gd name="connsiteY2" fmla="*/ 0 h 465138"/>
                <a:gd name="connsiteX3" fmla="*/ 598488 w 598488"/>
                <a:gd name="connsiteY3" fmla="*/ 0 h 465138"/>
                <a:gd name="connsiteX4" fmla="*/ 598488 w 598488"/>
                <a:gd name="connsiteY4" fmla="*/ 465138 h 465138"/>
                <a:gd name="connsiteX5" fmla="*/ 598488 w 598488"/>
                <a:gd name="connsiteY5" fmla="*/ 465138 h 465138"/>
                <a:gd name="connsiteX6" fmla="*/ 0 w 598488"/>
                <a:gd name="connsiteY6" fmla="*/ 465138 h 465138"/>
                <a:gd name="connsiteX7" fmla="*/ 44824 w 598488"/>
                <a:gd name="connsiteY7" fmla="*/ 124479 h 465138"/>
                <a:gd name="connsiteX8" fmla="*/ 0 w 598488"/>
                <a:gd name="connsiteY8" fmla="*/ 0 h 465138"/>
                <a:gd name="connsiteX0" fmla="*/ 0 w 598488"/>
                <a:gd name="connsiteY0" fmla="*/ 0 h 483067"/>
                <a:gd name="connsiteX1" fmla="*/ 0 w 598488"/>
                <a:gd name="connsiteY1" fmla="*/ 0 h 483067"/>
                <a:gd name="connsiteX2" fmla="*/ 598488 w 598488"/>
                <a:gd name="connsiteY2" fmla="*/ 0 h 483067"/>
                <a:gd name="connsiteX3" fmla="*/ 598488 w 598488"/>
                <a:gd name="connsiteY3" fmla="*/ 0 h 483067"/>
                <a:gd name="connsiteX4" fmla="*/ 598488 w 598488"/>
                <a:gd name="connsiteY4" fmla="*/ 465138 h 483067"/>
                <a:gd name="connsiteX5" fmla="*/ 598488 w 598488"/>
                <a:gd name="connsiteY5" fmla="*/ 465138 h 483067"/>
                <a:gd name="connsiteX6" fmla="*/ 224118 w 598488"/>
                <a:gd name="connsiteY6" fmla="*/ 483067 h 483067"/>
                <a:gd name="connsiteX7" fmla="*/ 44824 w 598488"/>
                <a:gd name="connsiteY7" fmla="*/ 124479 h 483067"/>
                <a:gd name="connsiteX8" fmla="*/ 0 w 598488"/>
                <a:gd name="connsiteY8" fmla="*/ 0 h 483067"/>
                <a:gd name="connsiteX0" fmla="*/ 0 w 598488"/>
                <a:gd name="connsiteY0" fmla="*/ 0 h 501014"/>
                <a:gd name="connsiteX1" fmla="*/ 0 w 598488"/>
                <a:gd name="connsiteY1" fmla="*/ 0 h 501014"/>
                <a:gd name="connsiteX2" fmla="*/ 598488 w 598488"/>
                <a:gd name="connsiteY2" fmla="*/ 0 h 501014"/>
                <a:gd name="connsiteX3" fmla="*/ 598488 w 598488"/>
                <a:gd name="connsiteY3" fmla="*/ 0 h 501014"/>
                <a:gd name="connsiteX4" fmla="*/ 598488 w 598488"/>
                <a:gd name="connsiteY4" fmla="*/ 465138 h 501014"/>
                <a:gd name="connsiteX5" fmla="*/ 598488 w 598488"/>
                <a:gd name="connsiteY5" fmla="*/ 465138 h 501014"/>
                <a:gd name="connsiteX6" fmla="*/ 358589 w 598488"/>
                <a:gd name="connsiteY6" fmla="*/ 501014 h 501014"/>
                <a:gd name="connsiteX7" fmla="*/ 44824 w 598488"/>
                <a:gd name="connsiteY7" fmla="*/ 124479 h 501014"/>
                <a:gd name="connsiteX8" fmla="*/ 0 w 598488"/>
                <a:gd name="connsiteY8" fmla="*/ 0 h 501014"/>
                <a:gd name="connsiteX0" fmla="*/ 0 w 598488"/>
                <a:gd name="connsiteY0" fmla="*/ 0 h 501014"/>
                <a:gd name="connsiteX1" fmla="*/ 0 w 598488"/>
                <a:gd name="connsiteY1" fmla="*/ 0 h 501014"/>
                <a:gd name="connsiteX2" fmla="*/ 598488 w 598488"/>
                <a:gd name="connsiteY2" fmla="*/ 0 h 501014"/>
                <a:gd name="connsiteX3" fmla="*/ 598488 w 598488"/>
                <a:gd name="connsiteY3" fmla="*/ 0 h 501014"/>
                <a:gd name="connsiteX4" fmla="*/ 598488 w 598488"/>
                <a:gd name="connsiteY4" fmla="*/ 465138 h 501014"/>
                <a:gd name="connsiteX5" fmla="*/ 598488 w 598488"/>
                <a:gd name="connsiteY5" fmla="*/ 465138 h 501014"/>
                <a:gd name="connsiteX6" fmla="*/ 358589 w 598488"/>
                <a:gd name="connsiteY6" fmla="*/ 501014 h 501014"/>
                <a:gd name="connsiteX7" fmla="*/ 188831 w 598488"/>
                <a:gd name="connsiteY7" fmla="*/ 302915 h 501014"/>
                <a:gd name="connsiteX8" fmla="*/ 44824 w 598488"/>
                <a:gd name="connsiteY8" fmla="*/ 124479 h 501014"/>
                <a:gd name="connsiteX9" fmla="*/ 0 w 598488"/>
                <a:gd name="connsiteY9" fmla="*/ 0 h 501014"/>
                <a:gd name="connsiteX0" fmla="*/ 0 w 598488"/>
                <a:gd name="connsiteY0" fmla="*/ 0 h 465138"/>
                <a:gd name="connsiteX1" fmla="*/ 0 w 598488"/>
                <a:gd name="connsiteY1" fmla="*/ 0 h 465138"/>
                <a:gd name="connsiteX2" fmla="*/ 598488 w 598488"/>
                <a:gd name="connsiteY2" fmla="*/ 0 h 465138"/>
                <a:gd name="connsiteX3" fmla="*/ 598488 w 598488"/>
                <a:gd name="connsiteY3" fmla="*/ 0 h 465138"/>
                <a:gd name="connsiteX4" fmla="*/ 598488 w 598488"/>
                <a:gd name="connsiteY4" fmla="*/ 465138 h 465138"/>
                <a:gd name="connsiteX5" fmla="*/ 598488 w 598488"/>
                <a:gd name="connsiteY5" fmla="*/ 465138 h 465138"/>
                <a:gd name="connsiteX6" fmla="*/ 376519 w 598488"/>
                <a:gd name="connsiteY6" fmla="*/ 456106 h 465138"/>
                <a:gd name="connsiteX7" fmla="*/ 188831 w 598488"/>
                <a:gd name="connsiteY7" fmla="*/ 302915 h 465138"/>
                <a:gd name="connsiteX8" fmla="*/ 44824 w 598488"/>
                <a:gd name="connsiteY8" fmla="*/ 124479 h 465138"/>
                <a:gd name="connsiteX9" fmla="*/ 0 w 598488"/>
                <a:gd name="connsiteY9" fmla="*/ 0 h 46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8488" h="465138">
                  <a:moveTo>
                    <a:pt x="0" y="0"/>
                  </a:moveTo>
                  <a:lnTo>
                    <a:pt x="0" y="0"/>
                  </a:lnTo>
                  <a:lnTo>
                    <a:pt x="598488" y="0"/>
                  </a:lnTo>
                  <a:lnTo>
                    <a:pt x="598488" y="0"/>
                  </a:lnTo>
                  <a:lnTo>
                    <a:pt x="598488" y="465138"/>
                  </a:lnTo>
                  <a:lnTo>
                    <a:pt x="598488" y="465138"/>
                  </a:lnTo>
                  <a:lnTo>
                    <a:pt x="376519" y="456106"/>
                  </a:lnTo>
                  <a:cubicBezTo>
                    <a:pt x="314219" y="424578"/>
                    <a:pt x="241125" y="365671"/>
                    <a:pt x="188831" y="302915"/>
                  </a:cubicBezTo>
                  <a:cubicBezTo>
                    <a:pt x="136537" y="240159"/>
                    <a:pt x="82272" y="170474"/>
                    <a:pt x="44824" y="1244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92" name="Rectangle 41"/>
            <p:cNvSpPr>
              <a:spLocks noChangeArrowheads="1"/>
            </p:cNvSpPr>
            <p:nvPr/>
          </p:nvSpPr>
          <p:spPr>
            <a:xfrm>
              <a:off x="3016" y="2741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93" name="Rectangle 42"/>
            <p:cNvSpPr>
              <a:spLocks noChangeArrowheads="1"/>
            </p:cNvSpPr>
            <p:nvPr/>
          </p:nvSpPr>
          <p:spPr>
            <a:xfrm>
              <a:off x="3392" y="2741"/>
              <a:ext cx="383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94" name="Rectangle 43"/>
            <p:cNvSpPr>
              <a:spLocks noChangeArrowheads="1"/>
            </p:cNvSpPr>
            <p:nvPr/>
          </p:nvSpPr>
          <p:spPr>
            <a:xfrm>
              <a:off x="3775" y="2741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95" name="Rectangle 44"/>
            <p:cNvSpPr>
              <a:spLocks noChangeArrowheads="1"/>
            </p:cNvSpPr>
            <p:nvPr/>
          </p:nvSpPr>
          <p:spPr>
            <a:xfrm>
              <a:off x="4151" y="2741"/>
              <a:ext cx="383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96" name="Rectangle 45"/>
            <p:cNvSpPr>
              <a:spLocks noChangeArrowheads="1"/>
            </p:cNvSpPr>
            <p:nvPr/>
          </p:nvSpPr>
          <p:spPr>
            <a:xfrm>
              <a:off x="4534" y="2741"/>
              <a:ext cx="376" cy="29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97" name="Rectangle 46"/>
            <p:cNvSpPr>
              <a:spLocks noChangeArrowheads="1"/>
            </p:cNvSpPr>
            <p:nvPr/>
          </p:nvSpPr>
          <p:spPr>
            <a:xfrm>
              <a:off x="4910" y="2741"/>
              <a:ext cx="382" cy="298"/>
            </a:xfrm>
            <a:custGeom>
              <a:avLst/>
              <a:gdLst>
                <a:gd name="connsiteX0" fmla="*/ 0 w 606425"/>
                <a:gd name="connsiteY0" fmla="*/ 0 h 465138"/>
                <a:gd name="connsiteX1" fmla="*/ 0 w 606425"/>
                <a:gd name="connsiteY1" fmla="*/ 0 h 465138"/>
                <a:gd name="connsiteX2" fmla="*/ 606425 w 606425"/>
                <a:gd name="connsiteY2" fmla="*/ 0 h 465138"/>
                <a:gd name="connsiteX3" fmla="*/ 606425 w 606425"/>
                <a:gd name="connsiteY3" fmla="*/ 0 h 465138"/>
                <a:gd name="connsiteX4" fmla="*/ 606425 w 606425"/>
                <a:gd name="connsiteY4" fmla="*/ 465138 h 465138"/>
                <a:gd name="connsiteX5" fmla="*/ 606425 w 606425"/>
                <a:gd name="connsiteY5" fmla="*/ 465138 h 465138"/>
                <a:gd name="connsiteX6" fmla="*/ 0 w 606425"/>
                <a:gd name="connsiteY6" fmla="*/ 465138 h 465138"/>
                <a:gd name="connsiteX7" fmla="*/ 0 w 606425"/>
                <a:gd name="connsiteY7" fmla="*/ 465138 h 465138"/>
                <a:gd name="connsiteX8" fmla="*/ 0 w 606425"/>
                <a:gd name="connsiteY8" fmla="*/ 0 h 465138"/>
                <a:gd name="connsiteX0" fmla="*/ 0 w 606425"/>
                <a:gd name="connsiteY0" fmla="*/ 0 h 465138"/>
                <a:gd name="connsiteX1" fmla="*/ 0 w 606425"/>
                <a:gd name="connsiteY1" fmla="*/ 0 h 465138"/>
                <a:gd name="connsiteX2" fmla="*/ 606425 w 606425"/>
                <a:gd name="connsiteY2" fmla="*/ 0 h 465138"/>
                <a:gd name="connsiteX3" fmla="*/ 606425 w 606425"/>
                <a:gd name="connsiteY3" fmla="*/ 0 h 465138"/>
                <a:gd name="connsiteX4" fmla="*/ 606425 w 606425"/>
                <a:gd name="connsiteY4" fmla="*/ 465138 h 465138"/>
                <a:gd name="connsiteX5" fmla="*/ 427131 w 606425"/>
                <a:gd name="connsiteY5" fmla="*/ 339632 h 465138"/>
                <a:gd name="connsiteX6" fmla="*/ 0 w 606425"/>
                <a:gd name="connsiteY6" fmla="*/ 465138 h 465138"/>
                <a:gd name="connsiteX7" fmla="*/ 0 w 606425"/>
                <a:gd name="connsiteY7" fmla="*/ 465138 h 465138"/>
                <a:gd name="connsiteX8" fmla="*/ 0 w 606425"/>
                <a:gd name="connsiteY8" fmla="*/ 0 h 465138"/>
                <a:gd name="connsiteX0" fmla="*/ 0 w 606425"/>
                <a:gd name="connsiteY0" fmla="*/ 0 h 465138"/>
                <a:gd name="connsiteX1" fmla="*/ 0 w 606425"/>
                <a:gd name="connsiteY1" fmla="*/ 0 h 465138"/>
                <a:gd name="connsiteX2" fmla="*/ 606425 w 606425"/>
                <a:gd name="connsiteY2" fmla="*/ 0 h 465138"/>
                <a:gd name="connsiteX3" fmla="*/ 606425 w 606425"/>
                <a:gd name="connsiteY3" fmla="*/ 0 h 465138"/>
                <a:gd name="connsiteX4" fmla="*/ 606425 w 606425"/>
                <a:gd name="connsiteY4" fmla="*/ 465138 h 465138"/>
                <a:gd name="connsiteX5" fmla="*/ 606425 w 606425"/>
                <a:gd name="connsiteY5" fmla="*/ 43797 h 465138"/>
                <a:gd name="connsiteX6" fmla="*/ 0 w 606425"/>
                <a:gd name="connsiteY6" fmla="*/ 465138 h 465138"/>
                <a:gd name="connsiteX7" fmla="*/ 0 w 606425"/>
                <a:gd name="connsiteY7" fmla="*/ 465138 h 465138"/>
                <a:gd name="connsiteX8" fmla="*/ 0 w 606425"/>
                <a:gd name="connsiteY8" fmla="*/ 0 h 465138"/>
                <a:gd name="connsiteX0" fmla="*/ 0 w 606425"/>
                <a:gd name="connsiteY0" fmla="*/ 0 h 465138"/>
                <a:gd name="connsiteX1" fmla="*/ 0 w 606425"/>
                <a:gd name="connsiteY1" fmla="*/ 0 h 465138"/>
                <a:gd name="connsiteX2" fmla="*/ 606425 w 606425"/>
                <a:gd name="connsiteY2" fmla="*/ 0 h 465138"/>
                <a:gd name="connsiteX3" fmla="*/ 606425 w 606425"/>
                <a:gd name="connsiteY3" fmla="*/ 0 h 465138"/>
                <a:gd name="connsiteX4" fmla="*/ 606425 w 606425"/>
                <a:gd name="connsiteY4" fmla="*/ 465138 h 465138"/>
                <a:gd name="connsiteX5" fmla="*/ 606425 w 606425"/>
                <a:gd name="connsiteY5" fmla="*/ 43797 h 465138"/>
                <a:gd name="connsiteX6" fmla="*/ 0 w 606425"/>
                <a:gd name="connsiteY6" fmla="*/ 465138 h 465138"/>
                <a:gd name="connsiteX7" fmla="*/ 0 w 606425"/>
                <a:gd name="connsiteY7" fmla="*/ 465138 h 465138"/>
                <a:gd name="connsiteX8" fmla="*/ 0 w 606425"/>
                <a:gd name="connsiteY8" fmla="*/ 0 h 465138"/>
                <a:gd name="connsiteX0" fmla="*/ 0 w 606425"/>
                <a:gd name="connsiteY0" fmla="*/ 0 h 473186"/>
                <a:gd name="connsiteX1" fmla="*/ 0 w 606425"/>
                <a:gd name="connsiteY1" fmla="*/ 0 h 473186"/>
                <a:gd name="connsiteX2" fmla="*/ 606425 w 606425"/>
                <a:gd name="connsiteY2" fmla="*/ 0 h 473186"/>
                <a:gd name="connsiteX3" fmla="*/ 606425 w 606425"/>
                <a:gd name="connsiteY3" fmla="*/ 0 h 473186"/>
                <a:gd name="connsiteX4" fmla="*/ 606425 w 606425"/>
                <a:gd name="connsiteY4" fmla="*/ 465138 h 473186"/>
                <a:gd name="connsiteX5" fmla="*/ 606425 w 606425"/>
                <a:gd name="connsiteY5" fmla="*/ 43797 h 473186"/>
                <a:gd name="connsiteX6" fmla="*/ 214324 w 606425"/>
                <a:gd name="connsiteY6" fmla="*/ 436811 h 473186"/>
                <a:gd name="connsiteX7" fmla="*/ 0 w 606425"/>
                <a:gd name="connsiteY7" fmla="*/ 465138 h 473186"/>
                <a:gd name="connsiteX8" fmla="*/ 0 w 606425"/>
                <a:gd name="connsiteY8" fmla="*/ 465138 h 473186"/>
                <a:gd name="connsiteX9" fmla="*/ 0 w 606425"/>
                <a:gd name="connsiteY9" fmla="*/ 0 h 473186"/>
                <a:gd name="connsiteX0" fmla="*/ 0 w 606425"/>
                <a:gd name="connsiteY0" fmla="*/ 0 h 473186"/>
                <a:gd name="connsiteX1" fmla="*/ 0 w 606425"/>
                <a:gd name="connsiteY1" fmla="*/ 0 h 473186"/>
                <a:gd name="connsiteX2" fmla="*/ 606425 w 606425"/>
                <a:gd name="connsiteY2" fmla="*/ 0 h 473186"/>
                <a:gd name="connsiteX3" fmla="*/ 606425 w 606425"/>
                <a:gd name="connsiteY3" fmla="*/ 0 h 473186"/>
                <a:gd name="connsiteX4" fmla="*/ 606425 w 606425"/>
                <a:gd name="connsiteY4" fmla="*/ 465138 h 473186"/>
                <a:gd name="connsiteX5" fmla="*/ 606425 w 606425"/>
                <a:gd name="connsiteY5" fmla="*/ 43797 h 473186"/>
                <a:gd name="connsiteX6" fmla="*/ 214324 w 606425"/>
                <a:gd name="connsiteY6" fmla="*/ 436811 h 473186"/>
                <a:gd name="connsiteX7" fmla="*/ 0 w 606425"/>
                <a:gd name="connsiteY7" fmla="*/ 465138 h 473186"/>
                <a:gd name="connsiteX8" fmla="*/ 0 w 606425"/>
                <a:gd name="connsiteY8" fmla="*/ 465138 h 473186"/>
                <a:gd name="connsiteX9" fmla="*/ 0 w 606425"/>
                <a:gd name="connsiteY9" fmla="*/ 0 h 47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6425" h="473186">
                  <a:moveTo>
                    <a:pt x="0" y="0"/>
                  </a:moveTo>
                  <a:lnTo>
                    <a:pt x="0" y="0"/>
                  </a:lnTo>
                  <a:lnTo>
                    <a:pt x="606425" y="0"/>
                  </a:lnTo>
                  <a:lnTo>
                    <a:pt x="606425" y="0"/>
                  </a:lnTo>
                  <a:lnTo>
                    <a:pt x="606425" y="465138"/>
                  </a:lnTo>
                  <a:lnTo>
                    <a:pt x="606425" y="43797"/>
                  </a:lnTo>
                  <a:cubicBezTo>
                    <a:pt x="536592" y="30111"/>
                    <a:pt x="458831" y="339688"/>
                    <a:pt x="214324" y="436811"/>
                  </a:cubicBezTo>
                  <a:cubicBezTo>
                    <a:pt x="113253" y="507034"/>
                    <a:pt x="31238" y="451452"/>
                    <a:pt x="0" y="465138"/>
                  </a:cubicBezTo>
                  <a:lnTo>
                    <a:pt x="0" y="465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E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98" name="Line 47"/>
            <p:cNvSpPr>
              <a:spLocks noChangeShapeType="1"/>
            </p:cNvSpPr>
            <p:nvPr/>
          </p:nvSpPr>
          <p:spPr>
            <a:xfrm>
              <a:off x="3016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499" name="Line 48"/>
            <p:cNvSpPr>
              <a:spLocks noChangeShapeType="1"/>
            </p:cNvSpPr>
            <p:nvPr/>
          </p:nvSpPr>
          <p:spPr>
            <a:xfrm>
              <a:off x="3392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00" name="Line 49"/>
            <p:cNvSpPr>
              <a:spLocks noChangeShapeType="1"/>
            </p:cNvSpPr>
            <p:nvPr/>
          </p:nvSpPr>
          <p:spPr>
            <a:xfrm>
              <a:off x="3775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01" name="Line 50"/>
            <p:cNvSpPr>
              <a:spLocks noChangeShapeType="1"/>
            </p:cNvSpPr>
            <p:nvPr/>
          </p:nvSpPr>
          <p:spPr>
            <a:xfrm>
              <a:off x="4151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02" name="Line 51"/>
            <p:cNvSpPr>
              <a:spLocks noChangeShapeType="1"/>
            </p:cNvSpPr>
            <p:nvPr/>
          </p:nvSpPr>
          <p:spPr>
            <a:xfrm>
              <a:off x="4534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03" name="Line 52"/>
            <p:cNvSpPr>
              <a:spLocks noChangeShapeType="1"/>
            </p:cNvSpPr>
            <p:nvPr/>
          </p:nvSpPr>
          <p:spPr>
            <a:xfrm>
              <a:off x="4910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04" name="Line 53"/>
            <p:cNvSpPr>
              <a:spLocks noChangeShapeType="1"/>
            </p:cNvSpPr>
            <p:nvPr/>
          </p:nvSpPr>
          <p:spPr>
            <a:xfrm>
              <a:off x="2633" y="1579"/>
              <a:ext cx="2666" cy="0"/>
            </a:xfrm>
            <a:prstGeom prst="line">
              <a:avLst/>
            </a:prstGeom>
            <a:noFill/>
            <a:ln w="39688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05" name="Line 54"/>
            <p:cNvSpPr>
              <a:spLocks noChangeShapeType="1"/>
            </p:cNvSpPr>
            <p:nvPr/>
          </p:nvSpPr>
          <p:spPr>
            <a:xfrm>
              <a:off x="2633" y="1873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06" name="Line 55"/>
            <p:cNvSpPr>
              <a:spLocks noChangeShapeType="1"/>
            </p:cNvSpPr>
            <p:nvPr/>
          </p:nvSpPr>
          <p:spPr>
            <a:xfrm>
              <a:off x="2633" y="2166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07" name="Line 56"/>
            <p:cNvSpPr>
              <a:spLocks noChangeShapeType="1"/>
            </p:cNvSpPr>
            <p:nvPr/>
          </p:nvSpPr>
          <p:spPr>
            <a:xfrm>
              <a:off x="2633" y="2459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08" name="Line 57"/>
            <p:cNvSpPr>
              <a:spLocks noChangeShapeType="1"/>
            </p:cNvSpPr>
            <p:nvPr/>
          </p:nvSpPr>
          <p:spPr>
            <a:xfrm>
              <a:off x="2633" y="2741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09" name="Line 58"/>
            <p:cNvSpPr>
              <a:spLocks noChangeShapeType="1"/>
            </p:cNvSpPr>
            <p:nvPr/>
          </p:nvSpPr>
          <p:spPr>
            <a:xfrm>
              <a:off x="2639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10" name="Line 59"/>
            <p:cNvSpPr>
              <a:spLocks noChangeShapeType="1"/>
            </p:cNvSpPr>
            <p:nvPr/>
          </p:nvSpPr>
          <p:spPr>
            <a:xfrm>
              <a:off x="5292" y="1280"/>
              <a:ext cx="0" cy="176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11" name="Line 60"/>
            <p:cNvSpPr>
              <a:spLocks noChangeShapeType="1"/>
            </p:cNvSpPr>
            <p:nvPr/>
          </p:nvSpPr>
          <p:spPr>
            <a:xfrm>
              <a:off x="2633" y="1286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12" name="Line 61"/>
            <p:cNvSpPr>
              <a:spLocks noChangeShapeType="1"/>
            </p:cNvSpPr>
            <p:nvPr/>
          </p:nvSpPr>
          <p:spPr>
            <a:xfrm>
              <a:off x="2633" y="3034"/>
              <a:ext cx="266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/>
              </a:pPr>
              <a:endParaRPr lang="ko-KR" altLang="en-US"/>
            </a:p>
          </p:txBody>
        </p:sp>
        <p:sp>
          <p:nvSpPr>
            <p:cNvPr id="513" name="Rectangle 62"/>
            <p:cNvSpPr>
              <a:spLocks noChangeArrowheads="1"/>
            </p:cNvSpPr>
            <p:nvPr/>
          </p:nvSpPr>
          <p:spPr>
            <a:xfrm>
              <a:off x="2752" y="1399"/>
              <a:ext cx="327" cy="8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Sunday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14" name="Rectangle 63"/>
            <p:cNvSpPr>
              <a:spLocks noChangeArrowheads="1"/>
            </p:cNvSpPr>
            <p:nvPr/>
          </p:nvSpPr>
          <p:spPr>
            <a:xfrm>
              <a:off x="3119" y="1399"/>
              <a:ext cx="368" cy="8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Monday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15" name="Rectangle 64"/>
            <p:cNvSpPr>
              <a:spLocks noChangeArrowheads="1"/>
            </p:cNvSpPr>
            <p:nvPr/>
          </p:nvSpPr>
          <p:spPr>
            <a:xfrm>
              <a:off x="3502" y="1399"/>
              <a:ext cx="368" cy="8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Tuesday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16" name="Rectangle 65"/>
            <p:cNvSpPr>
              <a:spLocks noChangeArrowheads="1"/>
            </p:cNvSpPr>
            <p:nvPr/>
          </p:nvSpPr>
          <p:spPr>
            <a:xfrm>
              <a:off x="3841" y="1399"/>
              <a:ext cx="507" cy="8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Wednesday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17" name="Rectangle 66"/>
            <p:cNvSpPr>
              <a:spLocks noChangeArrowheads="1"/>
            </p:cNvSpPr>
            <p:nvPr/>
          </p:nvSpPr>
          <p:spPr>
            <a:xfrm>
              <a:off x="4251" y="1399"/>
              <a:ext cx="398" cy="8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Thursday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18" name="Rectangle 67"/>
            <p:cNvSpPr>
              <a:spLocks noChangeArrowheads="1"/>
            </p:cNvSpPr>
            <p:nvPr/>
          </p:nvSpPr>
          <p:spPr>
            <a:xfrm>
              <a:off x="4658" y="1399"/>
              <a:ext cx="265" cy="8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Friday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19" name="Rectangle 68"/>
            <p:cNvSpPr>
              <a:spLocks noChangeArrowheads="1"/>
            </p:cNvSpPr>
            <p:nvPr/>
          </p:nvSpPr>
          <p:spPr>
            <a:xfrm>
              <a:off x="5008" y="1399"/>
              <a:ext cx="379" cy="8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500" b="1" i="0" u="none" strike="noStrike" cap="none" normalizeH="0">
                  <a:solidFill>
                    <a:srgbClr val="FFFFFF"/>
                  </a:solidFill>
                  <a:effectLst/>
                  <a:latin typeface="맑은 고딕"/>
                  <a:ea typeface="맑은 고딕"/>
                </a:rPr>
                <a:t>saturday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20" name="Rectangle 69"/>
            <p:cNvSpPr>
              <a:spLocks noChangeArrowheads="1"/>
            </p:cNvSpPr>
            <p:nvPr/>
          </p:nvSpPr>
          <p:spPr>
            <a:xfrm>
              <a:off x="2789" y="1607"/>
              <a:ext cx="167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A5A5A5"/>
                  </a:solidFill>
                  <a:effectLst/>
                  <a:latin typeface="맑은 고딕"/>
                  <a:ea typeface="맑은 고딕"/>
                </a:rPr>
                <a:t>26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21" name="Rectangle 70"/>
            <p:cNvSpPr>
              <a:spLocks noChangeArrowheads="1"/>
            </p:cNvSpPr>
            <p:nvPr/>
          </p:nvSpPr>
          <p:spPr>
            <a:xfrm>
              <a:off x="3163" y="1607"/>
              <a:ext cx="174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A5A5A5"/>
                  </a:solidFill>
                  <a:effectLst/>
                  <a:latin typeface="맑은 고딕"/>
                  <a:ea typeface="맑은 고딕"/>
                </a:rPr>
                <a:t>27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22" name="Rectangle 71"/>
            <p:cNvSpPr>
              <a:spLocks noChangeArrowheads="1"/>
            </p:cNvSpPr>
            <p:nvPr/>
          </p:nvSpPr>
          <p:spPr>
            <a:xfrm>
              <a:off x="3546" y="1607"/>
              <a:ext cx="174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A5A5A5"/>
                  </a:solidFill>
                  <a:effectLst/>
                  <a:latin typeface="맑은 고딕"/>
                  <a:ea typeface="맑은 고딕"/>
                </a:rPr>
                <a:t>28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23" name="Rectangle 72"/>
            <p:cNvSpPr>
              <a:spLocks noChangeArrowheads="1"/>
            </p:cNvSpPr>
            <p:nvPr/>
          </p:nvSpPr>
          <p:spPr>
            <a:xfrm>
              <a:off x="3925" y="1607"/>
              <a:ext cx="164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A5A5A5"/>
                  </a:solidFill>
                  <a:effectLst/>
                  <a:latin typeface="맑은 고딕"/>
                  <a:ea typeface="맑은 고딕"/>
                </a:rPr>
                <a:t>29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24" name="Rectangle 73"/>
            <p:cNvSpPr>
              <a:spLocks noChangeArrowheads="1"/>
            </p:cNvSpPr>
            <p:nvPr/>
          </p:nvSpPr>
          <p:spPr>
            <a:xfrm>
              <a:off x="4308" y="1607"/>
              <a:ext cx="164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A5A5A5"/>
                  </a:solidFill>
                  <a:effectLst/>
                  <a:latin typeface="맑은 고딕"/>
                  <a:ea typeface="맑은 고딕"/>
                </a:rPr>
                <a:t>30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25" name="Rectangle 74"/>
            <p:cNvSpPr>
              <a:spLocks noChangeArrowheads="1"/>
            </p:cNvSpPr>
            <p:nvPr/>
          </p:nvSpPr>
          <p:spPr>
            <a:xfrm>
              <a:off x="4703" y="1607"/>
              <a:ext cx="83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26" name="Rectangle 75"/>
            <p:cNvSpPr>
              <a:spLocks noChangeArrowheads="1"/>
            </p:cNvSpPr>
            <p:nvPr/>
          </p:nvSpPr>
          <p:spPr>
            <a:xfrm>
              <a:off x="5078" y="1607"/>
              <a:ext cx="90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27" name="Rectangle 76"/>
            <p:cNvSpPr>
              <a:spLocks noChangeArrowheads="1"/>
            </p:cNvSpPr>
            <p:nvPr/>
          </p:nvSpPr>
          <p:spPr>
            <a:xfrm>
              <a:off x="2809" y="1900"/>
              <a:ext cx="92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3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28" name="Rectangle 77"/>
            <p:cNvSpPr>
              <a:spLocks noChangeArrowheads="1"/>
            </p:cNvSpPr>
            <p:nvPr/>
          </p:nvSpPr>
          <p:spPr>
            <a:xfrm>
              <a:off x="3182" y="1900"/>
              <a:ext cx="87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4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29" name="Rectangle 78"/>
            <p:cNvSpPr>
              <a:spLocks noChangeArrowheads="1"/>
            </p:cNvSpPr>
            <p:nvPr/>
          </p:nvSpPr>
          <p:spPr>
            <a:xfrm>
              <a:off x="3565" y="1900"/>
              <a:ext cx="87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5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30" name="Rectangle 79"/>
            <p:cNvSpPr>
              <a:spLocks noChangeArrowheads="1"/>
            </p:cNvSpPr>
            <p:nvPr/>
          </p:nvSpPr>
          <p:spPr>
            <a:xfrm>
              <a:off x="3941" y="1900"/>
              <a:ext cx="93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6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31" name="Rectangle 80"/>
            <p:cNvSpPr>
              <a:spLocks noChangeArrowheads="1"/>
            </p:cNvSpPr>
            <p:nvPr/>
          </p:nvSpPr>
          <p:spPr>
            <a:xfrm>
              <a:off x="4327" y="1900"/>
              <a:ext cx="90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7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32" name="Rectangle 81"/>
            <p:cNvSpPr>
              <a:spLocks noChangeArrowheads="1"/>
            </p:cNvSpPr>
            <p:nvPr/>
          </p:nvSpPr>
          <p:spPr>
            <a:xfrm>
              <a:off x="4703" y="1900"/>
              <a:ext cx="83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8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33" name="Rectangle 82"/>
            <p:cNvSpPr>
              <a:spLocks noChangeArrowheads="1"/>
            </p:cNvSpPr>
            <p:nvPr/>
          </p:nvSpPr>
          <p:spPr>
            <a:xfrm>
              <a:off x="5078" y="1900"/>
              <a:ext cx="90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9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34" name="Rectangle 83"/>
            <p:cNvSpPr>
              <a:spLocks noChangeArrowheads="1"/>
            </p:cNvSpPr>
            <p:nvPr/>
          </p:nvSpPr>
          <p:spPr>
            <a:xfrm>
              <a:off x="2789" y="2195"/>
              <a:ext cx="167" cy="1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10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35" name="Rectangle 84"/>
            <p:cNvSpPr>
              <a:spLocks noChangeArrowheads="1"/>
            </p:cNvSpPr>
            <p:nvPr/>
          </p:nvSpPr>
          <p:spPr>
            <a:xfrm>
              <a:off x="3163" y="2195"/>
              <a:ext cx="174" cy="1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11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36" name="Rectangle 85"/>
            <p:cNvSpPr>
              <a:spLocks noChangeArrowheads="1"/>
            </p:cNvSpPr>
            <p:nvPr/>
          </p:nvSpPr>
          <p:spPr>
            <a:xfrm>
              <a:off x="3546" y="2195"/>
              <a:ext cx="174" cy="1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12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37" name="Rectangle 86"/>
            <p:cNvSpPr>
              <a:spLocks noChangeArrowheads="1"/>
            </p:cNvSpPr>
            <p:nvPr/>
          </p:nvSpPr>
          <p:spPr>
            <a:xfrm>
              <a:off x="3925" y="2195"/>
              <a:ext cx="164" cy="1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13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38" name="Rectangle 87"/>
            <p:cNvSpPr>
              <a:spLocks noChangeArrowheads="1"/>
            </p:cNvSpPr>
            <p:nvPr/>
          </p:nvSpPr>
          <p:spPr>
            <a:xfrm>
              <a:off x="4308" y="2194"/>
              <a:ext cx="164" cy="1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207566"/>
                  </a:solidFill>
                  <a:effectLst/>
                  <a:latin typeface="맑은 고딕"/>
                  <a:ea typeface="맑은 고딕"/>
                </a:rPr>
                <a:t>14</a:t>
              </a:r>
              <a:endParaRPr kumimoji="0" lang="ko-KR" altLang="ko-KR" sz="1800" b="0" i="0" u="none" strike="noStrike" cap="none" normalizeH="0">
                <a:solidFill>
                  <a:srgbClr val="207566"/>
                </a:solidFill>
                <a:effectLst/>
              </a:endParaRPr>
            </a:p>
          </p:txBody>
        </p:sp>
        <p:sp>
          <p:nvSpPr>
            <p:cNvPr id="539" name="Rectangle 88"/>
            <p:cNvSpPr>
              <a:spLocks noChangeArrowheads="1"/>
            </p:cNvSpPr>
            <p:nvPr/>
          </p:nvSpPr>
          <p:spPr>
            <a:xfrm>
              <a:off x="4681" y="2195"/>
              <a:ext cx="172" cy="1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15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40" name="Rectangle 89"/>
            <p:cNvSpPr>
              <a:spLocks noChangeArrowheads="1"/>
            </p:cNvSpPr>
            <p:nvPr/>
          </p:nvSpPr>
          <p:spPr>
            <a:xfrm>
              <a:off x="5057" y="2195"/>
              <a:ext cx="176" cy="1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16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41" name="Rectangle 90"/>
            <p:cNvSpPr>
              <a:spLocks noChangeArrowheads="1"/>
            </p:cNvSpPr>
            <p:nvPr/>
          </p:nvSpPr>
          <p:spPr>
            <a:xfrm>
              <a:off x="2789" y="2487"/>
              <a:ext cx="167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17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42" name="Rectangle 91"/>
            <p:cNvSpPr>
              <a:spLocks noChangeArrowheads="1"/>
            </p:cNvSpPr>
            <p:nvPr/>
          </p:nvSpPr>
          <p:spPr>
            <a:xfrm>
              <a:off x="3163" y="2487"/>
              <a:ext cx="174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18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43" name="Rectangle 92"/>
            <p:cNvSpPr>
              <a:spLocks noChangeArrowheads="1"/>
            </p:cNvSpPr>
            <p:nvPr/>
          </p:nvSpPr>
          <p:spPr>
            <a:xfrm>
              <a:off x="3546" y="2487"/>
              <a:ext cx="174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19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44" name="Rectangle 93"/>
            <p:cNvSpPr>
              <a:spLocks noChangeArrowheads="1"/>
            </p:cNvSpPr>
            <p:nvPr/>
          </p:nvSpPr>
          <p:spPr>
            <a:xfrm>
              <a:off x="3925" y="2487"/>
              <a:ext cx="164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20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45" name="Rectangle 94"/>
            <p:cNvSpPr>
              <a:spLocks noChangeArrowheads="1"/>
            </p:cNvSpPr>
            <p:nvPr/>
          </p:nvSpPr>
          <p:spPr>
            <a:xfrm>
              <a:off x="4308" y="2487"/>
              <a:ext cx="164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21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46" name="Rectangle 95"/>
            <p:cNvSpPr>
              <a:spLocks noChangeArrowheads="1"/>
            </p:cNvSpPr>
            <p:nvPr/>
          </p:nvSpPr>
          <p:spPr>
            <a:xfrm>
              <a:off x="4681" y="2487"/>
              <a:ext cx="172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22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47" name="Rectangle 96"/>
            <p:cNvSpPr>
              <a:spLocks noChangeArrowheads="1"/>
            </p:cNvSpPr>
            <p:nvPr/>
          </p:nvSpPr>
          <p:spPr>
            <a:xfrm>
              <a:off x="5057" y="2487"/>
              <a:ext cx="176" cy="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23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48" name="Rectangle 97"/>
            <p:cNvSpPr>
              <a:spLocks noChangeArrowheads="1"/>
            </p:cNvSpPr>
            <p:nvPr/>
          </p:nvSpPr>
          <p:spPr>
            <a:xfrm>
              <a:off x="2789" y="2768"/>
              <a:ext cx="167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24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49" name="Rectangle 98"/>
            <p:cNvSpPr>
              <a:spLocks noChangeArrowheads="1"/>
            </p:cNvSpPr>
            <p:nvPr/>
          </p:nvSpPr>
          <p:spPr>
            <a:xfrm>
              <a:off x="3163" y="2768"/>
              <a:ext cx="174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25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50" name="Rectangle 99"/>
            <p:cNvSpPr>
              <a:spLocks noChangeArrowheads="1"/>
            </p:cNvSpPr>
            <p:nvPr/>
          </p:nvSpPr>
          <p:spPr>
            <a:xfrm>
              <a:off x="3546" y="2768"/>
              <a:ext cx="174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26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51" name="Rectangle 100"/>
            <p:cNvSpPr>
              <a:spLocks noChangeArrowheads="1"/>
            </p:cNvSpPr>
            <p:nvPr/>
          </p:nvSpPr>
          <p:spPr>
            <a:xfrm>
              <a:off x="3925" y="2768"/>
              <a:ext cx="164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27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52" name="Rectangle 101"/>
            <p:cNvSpPr>
              <a:spLocks noChangeArrowheads="1"/>
            </p:cNvSpPr>
            <p:nvPr/>
          </p:nvSpPr>
          <p:spPr>
            <a:xfrm>
              <a:off x="4308" y="2768"/>
              <a:ext cx="164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28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53" name="Rectangle 102"/>
            <p:cNvSpPr>
              <a:spLocks noChangeArrowheads="1"/>
            </p:cNvSpPr>
            <p:nvPr/>
          </p:nvSpPr>
          <p:spPr>
            <a:xfrm>
              <a:off x="4681" y="2768"/>
              <a:ext cx="172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29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  <p:sp>
          <p:nvSpPr>
            <p:cNvPr id="554" name="Rectangle 103"/>
            <p:cNvSpPr>
              <a:spLocks noChangeArrowheads="1"/>
            </p:cNvSpPr>
            <p:nvPr/>
          </p:nvSpPr>
          <p:spPr>
            <a:xfrm>
              <a:off x="5057" y="2768"/>
              <a:ext cx="176" cy="1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/>
            <a:p>
              <a:pPr marL="0" lvl="0" indent="0" algn="l" defTabSz="9000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lang="ko-KR"/>
              </a:pPr>
              <a:r>
                <a:rPr kumimoji="0" lang="ko-KR" altLang="ko-KR" sz="800" b="0" i="0" u="none" strike="noStrike" cap="none" normalizeH="0">
                  <a:solidFill>
                    <a:srgbClr val="000000"/>
                  </a:solidFill>
                  <a:effectLst/>
                  <a:latin typeface="맑은 고딕"/>
                  <a:ea typeface="맑은 고딕"/>
                </a:rPr>
                <a:t>30</a:t>
              </a:r>
              <a:endParaRPr kumimoji="0" lang="ko-KR" altLang="ko-KR" sz="1800" b="0" i="0" u="none" strike="noStrike" cap="none" normalizeH="0">
                <a:solidFill>
                  <a:schemeClr val="tx1"/>
                </a:solidFill>
                <a:effectLst/>
                <a:latin typeface="Arial"/>
                <a:ea typeface="바탕"/>
                <a:cs typeface="Arial"/>
              </a:endParaRPr>
            </a:p>
          </p:txBody>
        </p:sp>
      </p:grpSp>
      <p:sp>
        <p:nvSpPr>
          <p:cNvPr id="555" name="TextBox 253"/>
          <p:cNvSpPr txBox="1"/>
          <p:nvPr/>
        </p:nvSpPr>
        <p:spPr>
          <a:xfrm>
            <a:off x="413780" y="2097511"/>
            <a:ext cx="725410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sz="1000" b="1">
                <a:solidFill>
                  <a:srgbClr val="207566"/>
                </a:solidFill>
              </a:rPr>
              <a:t>2022-7</a:t>
            </a:r>
            <a:r>
              <a:rPr lang="ko-KR" altLang="en-US" sz="1000" b="1">
                <a:solidFill>
                  <a:srgbClr val="207566"/>
                </a:solidFill>
              </a:rPr>
              <a:t>월</a:t>
            </a:r>
          </a:p>
        </p:txBody>
      </p:sp>
      <p:sp>
        <p:nvSpPr>
          <p:cNvPr id="556" name="모서리가 둥근 직사각형 254"/>
          <p:cNvSpPr/>
          <p:nvPr/>
        </p:nvSpPr>
        <p:spPr>
          <a:xfrm>
            <a:off x="3141204" y="4546632"/>
            <a:ext cx="2870528" cy="115961"/>
          </a:xfrm>
          <a:prstGeom prst="roundRect">
            <a:avLst>
              <a:gd name="adj" fmla="val 50000"/>
            </a:avLst>
          </a:prstGeom>
          <a:solidFill>
            <a:srgbClr val="2075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 lang="ko-KR"/>
            </a:pPr>
            <a:r>
              <a:rPr lang="en-US" altLang="ko-KR" sz="800">
                <a:solidFill>
                  <a:schemeClr val="bg1"/>
                </a:solidFill>
              </a:rPr>
              <a:t>000 </a:t>
            </a:r>
            <a:r>
              <a:rPr lang="ko-KR" altLang="en-US" sz="800">
                <a:solidFill>
                  <a:schemeClr val="bg1"/>
                </a:solidFill>
              </a:rPr>
              <a:t>공연</a:t>
            </a:r>
          </a:p>
        </p:txBody>
      </p:sp>
      <p:sp>
        <p:nvSpPr>
          <p:cNvPr id="557" name="모서리가 둥근 직사각형 255"/>
          <p:cNvSpPr/>
          <p:nvPr/>
        </p:nvSpPr>
        <p:spPr>
          <a:xfrm>
            <a:off x="2540753" y="5018558"/>
            <a:ext cx="1182109" cy="105589"/>
          </a:xfrm>
          <a:prstGeom prst="roundRect">
            <a:avLst>
              <a:gd name="adj" fmla="val 50000"/>
            </a:avLst>
          </a:prstGeom>
          <a:solidFill>
            <a:srgbClr val="2075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 lang="ko-KR"/>
            </a:pPr>
            <a:r>
              <a:rPr lang="en-US" altLang="ko-KR" sz="800">
                <a:solidFill>
                  <a:schemeClr val="bg1"/>
                </a:solidFill>
              </a:rPr>
              <a:t>000 </a:t>
            </a:r>
            <a:r>
              <a:rPr lang="ko-KR" altLang="en-US" sz="800">
                <a:solidFill>
                  <a:schemeClr val="bg1"/>
                </a:solidFill>
              </a:rPr>
              <a:t>강연</a:t>
            </a:r>
          </a:p>
        </p:txBody>
      </p:sp>
      <p:sp>
        <p:nvSpPr>
          <p:cNvPr id="558" name="모서리가 둥근 직사각형 256"/>
          <p:cNvSpPr/>
          <p:nvPr/>
        </p:nvSpPr>
        <p:spPr>
          <a:xfrm>
            <a:off x="3745194" y="4682533"/>
            <a:ext cx="1182109" cy="105589"/>
          </a:xfrm>
          <a:prstGeom prst="roundRect">
            <a:avLst>
              <a:gd name="adj" fmla="val 50000"/>
            </a:avLst>
          </a:prstGeom>
          <a:solidFill>
            <a:srgbClr val="2075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 lang="ko-KR"/>
            </a:pPr>
            <a:r>
              <a:rPr lang="en-US" altLang="ko-KR" sz="800">
                <a:solidFill>
                  <a:schemeClr val="bg1"/>
                </a:solidFill>
              </a:rPr>
              <a:t>000 </a:t>
            </a:r>
            <a:r>
              <a:rPr lang="ko-KR" altLang="en-US" sz="800">
                <a:solidFill>
                  <a:schemeClr val="bg1"/>
                </a:solidFill>
              </a:rPr>
              <a:t>특강</a:t>
            </a:r>
          </a:p>
        </p:txBody>
      </p:sp>
      <p:sp>
        <p:nvSpPr>
          <p:cNvPr id="559" name="모서리가 둥근 직사각형 258"/>
          <p:cNvSpPr/>
          <p:nvPr/>
        </p:nvSpPr>
        <p:spPr>
          <a:xfrm>
            <a:off x="422528" y="4183875"/>
            <a:ext cx="1760448" cy="2428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207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>
                <a:solidFill>
                  <a:schemeClr val="tx1"/>
                </a:solidFill>
              </a:rPr>
              <a:t>000 </a:t>
            </a:r>
            <a:r>
              <a:rPr lang="ko-KR" altLang="en-US">
                <a:solidFill>
                  <a:schemeClr val="tx1"/>
                </a:solidFill>
              </a:rPr>
              <a:t>공연</a:t>
            </a:r>
          </a:p>
        </p:txBody>
      </p:sp>
      <p:sp>
        <p:nvSpPr>
          <p:cNvPr id="560" name="모서리가 둥근 직사각형 261"/>
          <p:cNvSpPr/>
          <p:nvPr/>
        </p:nvSpPr>
        <p:spPr>
          <a:xfrm>
            <a:off x="5475463" y="2350696"/>
            <a:ext cx="1093788" cy="2179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207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 lang="ko-KR"/>
            </a:pPr>
            <a:r>
              <a:rPr lang="ko-KR" altLang="en-US" sz="800">
                <a:solidFill>
                  <a:schemeClr val="tx1"/>
                </a:solidFill>
              </a:rPr>
              <a:t>월간</a:t>
            </a:r>
          </a:p>
        </p:txBody>
      </p:sp>
      <p:cxnSp>
        <p:nvCxnSpPr>
          <p:cNvPr id="561" name="직선 연결선 263"/>
          <p:cNvCxnSpPr/>
          <p:nvPr/>
        </p:nvCxnSpPr>
        <p:spPr>
          <a:xfrm flipH="1">
            <a:off x="6402079" y="2443142"/>
            <a:ext cx="47486" cy="51647"/>
          </a:xfrm>
          <a:prstGeom prst="line">
            <a:avLst/>
          </a:prstGeom>
          <a:ln>
            <a:solidFill>
              <a:srgbClr val="207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직선 연결선 264"/>
          <p:cNvCxnSpPr/>
          <p:nvPr/>
        </p:nvCxnSpPr>
        <p:spPr>
          <a:xfrm flipH="1" flipV="1">
            <a:off x="6361180" y="2452385"/>
            <a:ext cx="45526" cy="42774"/>
          </a:xfrm>
          <a:prstGeom prst="line">
            <a:avLst/>
          </a:prstGeom>
          <a:ln>
            <a:solidFill>
              <a:srgbClr val="207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" name="모서리가 둥근 직사각형 267"/>
          <p:cNvSpPr/>
          <p:nvPr/>
        </p:nvSpPr>
        <p:spPr>
          <a:xfrm>
            <a:off x="413780" y="4541149"/>
            <a:ext cx="1760448" cy="2428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207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>
                <a:solidFill>
                  <a:schemeClr val="tx1"/>
                </a:solidFill>
              </a:rPr>
              <a:t>OOO</a:t>
            </a:r>
            <a:r>
              <a:rPr lang="ko-KR" altLang="en-US">
                <a:solidFill>
                  <a:schemeClr val="tx1"/>
                </a:solidFill>
              </a:rPr>
              <a:t>특강</a:t>
            </a:r>
          </a:p>
        </p:txBody>
      </p:sp>
      <p:sp>
        <p:nvSpPr>
          <p:cNvPr id="564" name="모서리가 둥근 직사각형 268"/>
          <p:cNvSpPr/>
          <p:nvPr/>
        </p:nvSpPr>
        <p:spPr>
          <a:xfrm>
            <a:off x="405032" y="4898423"/>
            <a:ext cx="1760448" cy="2428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207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>
                <a:solidFill>
                  <a:schemeClr val="tx1"/>
                </a:solidFill>
              </a:rPr>
              <a:t>OOO </a:t>
            </a:r>
            <a:r>
              <a:rPr lang="ko-KR" altLang="en-US">
                <a:solidFill>
                  <a:schemeClr val="tx1"/>
                </a:solidFill>
              </a:rPr>
              <a:t>강연</a:t>
            </a:r>
          </a:p>
        </p:txBody>
      </p:sp>
      <p:sp>
        <p:nvSpPr>
          <p:cNvPr id="565" name="모서리가 둥근 직사각형 269"/>
          <p:cNvSpPr/>
          <p:nvPr/>
        </p:nvSpPr>
        <p:spPr>
          <a:xfrm>
            <a:off x="7366174" y="4471950"/>
            <a:ext cx="1093788" cy="2179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207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 lang="ko-KR"/>
            </a:pPr>
            <a:r>
              <a:rPr lang="ko-KR" altLang="en-US" sz="800">
                <a:solidFill>
                  <a:schemeClr val="tx1"/>
                </a:solidFill>
              </a:rPr>
              <a:t>월간</a:t>
            </a:r>
          </a:p>
        </p:txBody>
      </p:sp>
      <p:grpSp>
        <p:nvGrpSpPr>
          <p:cNvPr id="566" name="그룹 281"/>
          <p:cNvGrpSpPr/>
          <p:nvPr/>
        </p:nvGrpSpPr>
        <p:grpSpPr>
          <a:xfrm rot="10800000">
            <a:off x="8251891" y="4564396"/>
            <a:ext cx="88385" cy="52017"/>
            <a:chOff x="10210840" y="3817891"/>
            <a:chExt cx="88385" cy="52017"/>
          </a:xfrm>
        </p:grpSpPr>
        <p:cxnSp>
          <p:nvCxnSpPr>
            <p:cNvPr id="567" name="직선 연결선 270"/>
            <p:cNvCxnSpPr/>
            <p:nvPr/>
          </p:nvCxnSpPr>
          <p:spPr>
            <a:xfrm flipH="1">
              <a:off x="10251739" y="3817891"/>
              <a:ext cx="47486" cy="51647"/>
            </a:xfrm>
            <a:prstGeom prst="line">
              <a:avLst/>
            </a:prstGeom>
            <a:ln>
              <a:solidFill>
                <a:srgbClr val="2075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직선 연결선 271"/>
            <p:cNvCxnSpPr/>
            <p:nvPr/>
          </p:nvCxnSpPr>
          <p:spPr>
            <a:xfrm flipH="1" flipV="1">
              <a:off x="10210840" y="3827134"/>
              <a:ext cx="45526" cy="42774"/>
            </a:xfrm>
            <a:prstGeom prst="line">
              <a:avLst/>
            </a:prstGeom>
            <a:ln>
              <a:solidFill>
                <a:srgbClr val="2075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9" name="모서리가 둥근 직사각형 276"/>
          <p:cNvSpPr/>
          <p:nvPr/>
        </p:nvSpPr>
        <p:spPr>
          <a:xfrm>
            <a:off x="7438182" y="4727344"/>
            <a:ext cx="902094" cy="2179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 lang="ko-KR"/>
            </a:pPr>
            <a:r>
              <a:rPr lang="ko-KR" altLang="en-US" sz="800">
                <a:solidFill>
                  <a:schemeClr val="tx1"/>
                </a:solidFill>
              </a:rPr>
              <a:t>주간</a:t>
            </a:r>
          </a:p>
        </p:txBody>
      </p:sp>
      <p:cxnSp>
        <p:nvCxnSpPr>
          <p:cNvPr id="570" name="직선 연결선 274"/>
          <p:cNvCxnSpPr/>
          <p:nvPr/>
        </p:nvCxnSpPr>
        <p:spPr>
          <a:xfrm>
            <a:off x="7438182" y="4895585"/>
            <a:ext cx="9020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1" name="모서리가 둥근 직사각형 277"/>
          <p:cNvSpPr/>
          <p:nvPr/>
        </p:nvSpPr>
        <p:spPr>
          <a:xfrm>
            <a:off x="7438182" y="4994397"/>
            <a:ext cx="902094" cy="2179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 lang="ko-KR"/>
            </a:pPr>
            <a:r>
              <a:rPr lang="ko-KR" altLang="en-US" sz="800">
                <a:solidFill>
                  <a:schemeClr val="tx1"/>
                </a:solidFill>
              </a:rPr>
              <a:t>일간</a:t>
            </a:r>
          </a:p>
        </p:txBody>
      </p:sp>
      <p:cxnSp>
        <p:nvCxnSpPr>
          <p:cNvPr id="572" name="직선 연결선 278"/>
          <p:cNvCxnSpPr/>
          <p:nvPr/>
        </p:nvCxnSpPr>
        <p:spPr>
          <a:xfrm>
            <a:off x="7438182" y="5162638"/>
            <a:ext cx="9020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3" name="모서리가 둥근 직사각형 279"/>
          <p:cNvSpPr/>
          <p:nvPr/>
        </p:nvSpPr>
        <p:spPr>
          <a:xfrm>
            <a:off x="7438182" y="5262804"/>
            <a:ext cx="902094" cy="2179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 lang="ko-KR"/>
            </a:pPr>
            <a:r>
              <a:rPr lang="ko-KR" altLang="en-US" sz="800">
                <a:solidFill>
                  <a:schemeClr val="tx1"/>
                </a:solidFill>
              </a:rPr>
              <a:t>월간</a:t>
            </a:r>
          </a:p>
        </p:txBody>
      </p:sp>
      <p:cxnSp>
        <p:nvCxnSpPr>
          <p:cNvPr id="574" name="직선 연결선 280"/>
          <p:cNvCxnSpPr/>
          <p:nvPr/>
        </p:nvCxnSpPr>
        <p:spPr>
          <a:xfrm>
            <a:off x="7438182" y="5431045"/>
            <a:ext cx="9020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5" name="타원 282"/>
          <p:cNvSpPr/>
          <p:nvPr/>
        </p:nvSpPr>
        <p:spPr>
          <a:xfrm>
            <a:off x="338317" y="203668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576" name="타원 283"/>
          <p:cNvSpPr/>
          <p:nvPr/>
        </p:nvSpPr>
        <p:spPr>
          <a:xfrm>
            <a:off x="2775331" y="2053661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577" name="타원 284"/>
          <p:cNvSpPr/>
          <p:nvPr/>
        </p:nvSpPr>
        <p:spPr>
          <a:xfrm>
            <a:off x="325324" y="39888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578" name="타원 285"/>
          <p:cNvSpPr/>
          <p:nvPr/>
        </p:nvSpPr>
        <p:spPr>
          <a:xfrm>
            <a:off x="7731422" y="1494309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579" name="타원 286"/>
          <p:cNvSpPr/>
          <p:nvPr/>
        </p:nvSpPr>
        <p:spPr>
          <a:xfrm>
            <a:off x="7731422" y="2132841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580" name="타원 287"/>
          <p:cNvSpPr/>
          <p:nvPr/>
        </p:nvSpPr>
        <p:spPr>
          <a:xfrm>
            <a:off x="7731422" y="300886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/>
              <a:t>3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82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05-01.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요구 사항 분석</a:t>
            </a:r>
            <a:r>
              <a:rPr lang="en-US" altLang="ko-KR" sz="1800">
                <a:latin typeface="함초롬돋움"/>
                <a:ea typeface="함초롬돋움"/>
                <a:cs typeface="+mj-cs"/>
              </a:rPr>
              <a:t>-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유저</a:t>
            </a:r>
          </a:p>
        </p:txBody>
      </p:sp>
      <p:sp>
        <p:nvSpPr>
          <p:cNvPr id="4" name="Rect 0"/>
          <p:cNvSpPr txBox="1">
            <a:spLocks noGrp="1"/>
          </p:cNvSpPr>
          <p:nvPr>
            <p:ph idx="1"/>
          </p:nvPr>
        </p:nvSpPr>
        <p:spPr>
          <a:xfrm>
            <a:off x="609600" y="1673860"/>
            <a:ext cx="10974705" cy="49822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sz="2400">
                <a:latin typeface="나눔스퀘어라운드 Bold"/>
                <a:ea typeface="나눔스퀘어라운드 Bold"/>
              </a:rPr>
              <a:t>고객은 이름, 아이디, 비밀번호, 이메일, 전화번호, 회원상태, 가입날자, 프로필, 고유의 idx를 가진다.</a:t>
            </a: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sz="2400">
                <a:latin typeface="나눔스퀘어라운드 Bold"/>
                <a:ea typeface="나눔스퀘어라운드 Bold"/>
              </a:rPr>
              <a:t>고객은 기능이 부여된다.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 </a:t>
            </a:r>
            <a:r>
              <a:rPr sz="2400">
                <a:latin typeface="나눔스퀘어라운드 Bold"/>
                <a:ea typeface="나눔스퀘어라운드 Bold"/>
              </a:rPr>
              <a:t>고객은 게시글에 댓글을 등록, 수정, 삭제 할 수 있다.</a:t>
            </a: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sz="2400">
                <a:latin typeface="나눔스퀘어라운드 Bold"/>
                <a:ea typeface="나눔스퀘어라운드 Bold"/>
              </a:rPr>
              <a:t>고객은 상품의 예매를 할 수 있다.</a:t>
            </a:r>
            <a:endParaRPr lang="ko-KR" altLang="en-US" sz="2400">
              <a:latin typeface="나눔스퀘어라운드 Bold"/>
              <a:ea typeface="나눔스퀘어라운드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 smtClean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06-11.</a:t>
            </a:r>
            <a:r>
              <a:rPr kumimoji="0" lang="ko-KR" altLang="en-US" sz="1800" b="0" i="0" u="none" strike="noStrike" kern="1200" cap="none" spc="0" normalizeH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상품등록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60" y="1554820"/>
            <a:ext cx="9061221" cy="431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9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 smtClean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06-11.</a:t>
            </a:r>
            <a:r>
              <a:rPr kumimoji="0" lang="ko-KR" altLang="en-US" sz="1800" b="0" i="0" u="none" strike="noStrike" kern="1200" cap="none" spc="0" normalizeH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상품등록 팝업</a:t>
            </a:r>
            <a:r>
              <a:rPr kumimoji="0" lang="en-US" altLang="ko-KR" sz="1800" b="0" i="0" u="none" strike="noStrike" kern="1200" cap="none" spc="0" normalizeH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28" y="1376772"/>
            <a:ext cx="9840416" cy="480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 smtClean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06-11.</a:t>
            </a:r>
            <a:r>
              <a:rPr kumimoji="0" lang="ko-KR" altLang="en-US" sz="1800" b="0" i="0" u="none" strike="noStrike" kern="1200" cap="none" spc="0" normalizeH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상품등록 팝업</a:t>
            </a:r>
            <a:r>
              <a:rPr lang="en-US" altLang="ko-KR">
                <a:latin typeface="+mj-lt"/>
                <a:ea typeface="+mj-ea"/>
                <a:cs typeface="+mj-cs"/>
              </a:rPr>
              <a:t>2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54" y="1288533"/>
            <a:ext cx="10488488" cy="511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9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 smtClean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06-11.</a:t>
            </a:r>
            <a:r>
              <a:rPr kumimoji="0" lang="ko-KR" altLang="en-US" sz="1800" b="0" i="0" u="none" strike="noStrike" kern="1200" cap="none" spc="0" normalizeH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상품등록 결과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1268760"/>
            <a:ext cx="10416480" cy="4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6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 smtClean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06-12.</a:t>
            </a:r>
            <a:r>
              <a:rPr kumimoji="0" lang="ko-KR" altLang="en-US" sz="1800" b="0" i="0" u="none" strike="noStrike" kern="1200" cap="none" spc="0" normalizeH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유저가 보는 화면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944724"/>
            <a:ext cx="8719230" cy="556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 smtClean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06-12.</a:t>
            </a:r>
            <a:r>
              <a:rPr kumimoji="0" lang="ko-KR" altLang="en-US" sz="1800" b="0" i="0" u="none" strike="noStrike" kern="1200" cap="none" spc="0" normalizeH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유저가 보는 화면 상품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68" y="980728"/>
            <a:ext cx="8829970" cy="575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 smtClean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06-12.</a:t>
            </a:r>
            <a:r>
              <a:rPr kumimoji="0" lang="ko-KR" altLang="en-US" sz="1800" b="0" i="0" u="none" strike="noStrike" kern="1200" cap="none" spc="0" normalizeH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유저가 보는 화면 상품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9" y="991845"/>
            <a:ext cx="8666051" cy="586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2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 smtClean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06-12.</a:t>
            </a:r>
            <a:r>
              <a:rPr kumimoji="0" lang="ko-KR" altLang="en-US" sz="1800" b="0" i="0" u="none" strike="noStrike" kern="1200" cap="none" spc="0" normalizeH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유저가 보는 화면 상품 타임별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24" y="1016732"/>
            <a:ext cx="9034762" cy="57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1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 smtClean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06-12.</a:t>
            </a:r>
            <a:r>
              <a:rPr kumimoji="0" lang="ko-KR" altLang="en-US" sz="1800" b="0" i="0" u="none" strike="noStrike" kern="1200" cap="none" spc="0" normalizeH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유저가 보는 화면 상품 타임별 팝업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256" y="980728"/>
            <a:ext cx="8095283" cy="563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 smtClean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06-12.</a:t>
            </a:r>
            <a:r>
              <a:rPr kumimoji="0" lang="ko-KR" altLang="en-US" sz="1800" b="0" i="0" u="none" strike="noStrike" kern="1200" cap="none" spc="0" normalizeH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유저가 보는 화면 상품 날짜별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052736"/>
            <a:ext cx="8502910" cy="56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6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83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05-01.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요구 사항 분석</a:t>
            </a:r>
          </a:p>
        </p:txBody>
      </p:sp>
      <p:sp>
        <p:nvSpPr>
          <p:cNvPr id="5" name="Rect 0"/>
          <p:cNvSpPr txBox="1">
            <a:spLocks noGrp="1"/>
          </p:cNvSpPr>
          <p:nvPr>
            <p:ph idx="1"/>
          </p:nvPr>
        </p:nvSpPr>
        <p:spPr>
          <a:xfrm>
            <a:off x="681355" y="1755140"/>
            <a:ext cx="10974705" cy="49822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lang="ko-KR" altLang="en-US" sz="2400">
                <a:latin typeface="나눔스퀘어라운드 Bold"/>
                <a:ea typeface="나눔스퀘어라운드 Bold"/>
              </a:rPr>
              <a:t>관리자는 권한을 생성할 수 있다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.</a:t>
            </a: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lang="ko-KR" altLang="en-US" sz="2400">
                <a:latin typeface="나눔스퀘어라운드 Bold"/>
                <a:ea typeface="나눔스퀘어라운드 Bold"/>
              </a:rPr>
              <a:t>관리자는 강사 및 공연자 또는 직원에게 권한을 부여할 수 있다</a:t>
            </a: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lang="ko-KR" altLang="en-US" sz="2400">
                <a:latin typeface="나눔스퀘어라운드 Bold"/>
                <a:ea typeface="나눔스퀘어라운드 Bold"/>
              </a:rPr>
              <a:t>관리자는 팀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(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부서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)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을 생성하여 팀을 나눌 수 있다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.</a:t>
            </a: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sz="2400">
                <a:latin typeface="나눔스퀘어라운드 Bold"/>
                <a:ea typeface="나눔스퀘어라운드 Bold"/>
              </a:rPr>
              <a:t>관리자는 상품을 등록 할 수 있다.</a:t>
            </a: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sz="2400">
                <a:latin typeface="나눔스퀘어라운드 Bold"/>
                <a:ea typeface="나눔스퀘어라운드 Bold"/>
              </a:rPr>
              <a:t>관리자는 게시판의 생성, 삭제를 할 수 있다.</a:t>
            </a: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lang="ko-KR" altLang="en-US" sz="2400">
                <a:latin typeface="나눔스퀘어라운드 Bold"/>
                <a:ea typeface="나눔스퀘어라운드 Bold"/>
              </a:rPr>
              <a:t>관리자는 극장 내부 좌석표를 생성 또는 삭제할수있다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.</a:t>
            </a: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lang="ko-KR" altLang="en-US" sz="2400">
                <a:latin typeface="나눔스퀘어라운드 Bold"/>
                <a:ea typeface="나눔스퀘어라운드 Bold"/>
              </a:rPr>
              <a:t>관리자는 통계를 관리한다</a:t>
            </a:r>
          </a:p>
          <a:p>
            <a:pPr marL="342900" indent="-342900" algn="l" defTabSz="914400" rtl="0" eaLnBrk="1" latinLnBrk="0" hangingPunct="1">
              <a:buFontTx/>
              <a:buNone/>
              <a:defRPr/>
            </a:pPr>
            <a:endParaRPr lang="ko-KR" altLang="en-US" sz="2400">
              <a:latin typeface="돋움"/>
              <a:ea typeface="돋움"/>
            </a:endParaRP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endParaRPr lang="ko-KR" altLang="en-US" sz="2400">
              <a:latin typeface="돋움"/>
              <a:ea typeface="돋움"/>
            </a:endParaRP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endParaRPr lang="ko-KR" altLang="en-US" sz="2400"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 smtClean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06-12.</a:t>
            </a:r>
            <a:r>
              <a:rPr kumimoji="0" lang="ko-KR" altLang="en-US" sz="1800" b="0" i="0" u="none" strike="noStrike" kern="1200" cap="none" spc="0" normalizeH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유저가 보는 화면 상품 날짜별 팝업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246" y="980728"/>
            <a:ext cx="8275303" cy="575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1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/>
        </p:nvSpPr>
        <p:spPr>
          <a:xfrm>
            <a:off x="609599" y="274638"/>
            <a:ext cx="10992599" cy="571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000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1800" b="0" i="0" u="none" strike="noStrike" kern="1200" cap="none" spc="0" normalizeH="0" smtClean="0">
                <a:solidFill>
                  <a:srgbClr val="A63145"/>
                </a:solidFill>
                <a:latin typeface="+mj-lt"/>
                <a:ea typeface="+mj-ea"/>
                <a:cs typeface="+mj-cs"/>
              </a:rPr>
              <a:t>06-12.</a:t>
            </a:r>
            <a:r>
              <a:rPr kumimoji="0" lang="ko-KR" altLang="en-US" sz="1800" b="0" i="0" u="none" strike="noStrike" kern="1200" cap="none" spc="0" normalizeH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유저가 보는 화면 상품 좌석선택</a:t>
            </a:r>
            <a:endParaRPr kumimoji="0" lang="ko-KR" altLang="en-US" sz="1800" b="0" i="0" u="none" strike="noStrike" kern="1200" cap="none" spc="0" normalizeH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46" y="980728"/>
            <a:ext cx="8432104" cy="55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8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2977197"/>
            <a:ext cx="12192000" cy="876300"/>
          </a:xfrm>
        </p:spPr>
        <p:txBody>
          <a:bodyPr/>
          <a:lstStyle/>
          <a:p>
            <a:pPr>
              <a:defRPr/>
            </a:pPr>
            <a:r>
              <a:rPr lang="ko-KR" altLang="en-US" sz="5000">
                <a:solidFill>
                  <a:schemeClr val="tx1"/>
                </a:solidFill>
              </a:rPr>
              <a:t>소프트웨어 설계</a:t>
            </a:r>
          </a:p>
          <a:p>
            <a:pPr>
              <a:defRPr/>
            </a:pPr>
            <a:endParaRPr lang="en-US" altLang="ko-KR" sz="500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rot="2454583">
            <a:off x="1540828" y="-1439439"/>
            <a:ext cx="1341672" cy="8219058"/>
          </a:xfrm>
          <a:custGeom>
            <a:avLst/>
            <a:gdLst>
              <a:gd name="connsiteX0" fmla="*/ 57912 w 1341673"/>
              <a:gd name="connsiteY0" fmla="*/ 1118076 h 8219058"/>
              <a:gd name="connsiteX1" fmla="*/ 1341635 w 1341673"/>
              <a:gd name="connsiteY1" fmla="*/ 5699 h 8219058"/>
              <a:gd name="connsiteX2" fmla="*/ 1311826 w 1341673"/>
              <a:gd name="connsiteY2" fmla="*/ 8211202 h 8219058"/>
              <a:gd name="connsiteX3" fmla="*/ 18 w 1341673"/>
              <a:gd name="connsiteY3" fmla="*/ 6712638 h 8219058"/>
              <a:gd name="connsiteX4" fmla="*/ 57912 w 1341673"/>
              <a:gd name="connsiteY4" fmla="*/ 1118076 h 8219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673" h="8219058">
                <a:moveTo>
                  <a:pt x="57912" y="1118076"/>
                </a:moveTo>
                <a:lnTo>
                  <a:pt x="1341635" y="5699"/>
                </a:lnTo>
                <a:lnTo>
                  <a:pt x="1311826" y="8211202"/>
                </a:lnTo>
                <a:lnTo>
                  <a:pt x="18" y="6712638"/>
                </a:lnTo>
                <a:lnTo>
                  <a:pt x="57912" y="1118076"/>
                </a:lnTo>
                <a:close/>
              </a:path>
            </a:pathLst>
          </a:custGeom>
          <a:solidFill>
            <a:srgbClr val="A6314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4132" y="476631"/>
            <a:ext cx="1197483" cy="1180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7200">
                <a:solidFill>
                  <a:srgbClr val="A63145"/>
                </a:solidFill>
              </a:rPr>
              <a:t>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44805"/>
            <a:ext cx="6336792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07 </a:t>
            </a:r>
            <a:r>
              <a:rPr lang="ko-KR" altLang="en-US" sz="2600">
                <a:solidFill>
                  <a:srgbClr val="A63145"/>
                </a:solidFill>
              </a:rPr>
              <a:t>     </a:t>
            </a:r>
            <a:r>
              <a:rPr lang="ko-KR" altLang="en-US" sz="2600">
                <a:solidFill>
                  <a:srgbClr val="595757"/>
                </a:solidFill>
              </a:rPr>
              <a:t>소프트웨어 설계 </a:t>
            </a:r>
            <a:r>
              <a:rPr lang="en-US" altLang="ko-KR" sz="2600">
                <a:solidFill>
                  <a:srgbClr val="595757"/>
                </a:solidFill>
              </a:rPr>
              <a:t>-</a:t>
            </a:r>
            <a:r>
              <a:rPr lang="ko-KR" altLang="en-US" sz="2600">
                <a:solidFill>
                  <a:srgbClr val="595757"/>
                </a:solidFill>
              </a:rPr>
              <a:t> </a:t>
            </a:r>
            <a:r>
              <a:rPr lang="en-US" altLang="ko-KR" sz="2600">
                <a:solidFill>
                  <a:srgbClr val="595757"/>
                </a:solidFill>
              </a:rPr>
              <a:t>MVC Model2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33756" y="3573018"/>
            <a:ext cx="881634" cy="60769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Client</a:t>
            </a:r>
          </a:p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(Browser)</a:t>
            </a:r>
          </a:p>
        </p:txBody>
      </p:sp>
      <p:cxnSp>
        <p:nvCxnSpPr>
          <p:cNvPr id="10" name="직선 화살표 연결선 9"/>
          <p:cNvCxnSpPr>
            <a:stCxn id="8" idx="3"/>
            <a:endCxn id="11" idx="1"/>
          </p:cNvCxnSpPr>
          <p:nvPr/>
        </p:nvCxnSpPr>
        <p:spPr>
          <a:xfrm>
            <a:off x="1215390" y="3876865"/>
            <a:ext cx="704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919478" y="3573018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UserController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079748" y="1052703"/>
            <a:ext cx="7776972" cy="547268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18" name="그룹 17"/>
          <p:cNvGrpSpPr/>
          <p:nvPr/>
        </p:nvGrpSpPr>
        <p:grpSpPr>
          <a:xfrm>
            <a:off x="4403788" y="1896618"/>
            <a:ext cx="3384423" cy="3544252"/>
            <a:chOff x="5519928" y="2276856"/>
            <a:chExt cx="3384423" cy="3960495"/>
          </a:xfrm>
        </p:grpSpPr>
        <p:sp>
          <p:nvSpPr>
            <p:cNvPr id="13" name="직사각형 12"/>
            <p:cNvSpPr/>
            <p:nvPr/>
          </p:nvSpPr>
          <p:spPr>
            <a:xfrm>
              <a:off x="5519928" y="2348865"/>
              <a:ext cx="3384423" cy="38884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19928" y="2276856"/>
              <a:ext cx="3384423" cy="504063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Service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472297" y="1160621"/>
            <a:ext cx="2448305" cy="1980342"/>
            <a:chOff x="9740837" y="1308925"/>
            <a:chExt cx="1539811" cy="1471993"/>
          </a:xfrm>
        </p:grpSpPr>
        <p:sp>
          <p:nvSpPr>
            <p:cNvPr id="15" name="직사각형 14"/>
            <p:cNvSpPr/>
            <p:nvPr/>
          </p:nvSpPr>
          <p:spPr>
            <a:xfrm>
              <a:off x="9740837" y="1380934"/>
              <a:ext cx="1539811" cy="13999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740837" y="1308925"/>
              <a:ext cx="1539811" cy="181479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VO</a:t>
              </a:r>
            </a:p>
          </p:txBody>
        </p:sp>
      </p:grpSp>
      <p:sp>
        <p:nvSpPr>
          <p:cNvPr id="17" name="원통 16"/>
          <p:cNvSpPr/>
          <p:nvPr/>
        </p:nvSpPr>
        <p:spPr>
          <a:xfrm>
            <a:off x="8652323" y="5440870"/>
            <a:ext cx="1152143" cy="720090"/>
          </a:xfrm>
          <a:prstGeom prst="can">
            <a:avLst>
              <a:gd name="adj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/>
              <a:t>Oracle</a:t>
            </a:r>
          </a:p>
          <a:p>
            <a:pPr algn="ctr">
              <a:defRPr/>
            </a:pPr>
            <a:r>
              <a:rPr lang="en-US" altLang="ko-KR" sz="1300"/>
              <a:t>Database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472297" y="3583114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UserMapper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638509" y="1484757"/>
            <a:ext cx="1008126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UsersVO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638509" y="2060829"/>
            <a:ext cx="1008126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AuthorityVO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840468" y="2060829"/>
            <a:ext cx="1008126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AuthorityGpVO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638509" y="2585085"/>
            <a:ext cx="1008126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AbilityVO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840468" y="2585085"/>
            <a:ext cx="1008126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AbilityGpVO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840468" y="1484757"/>
            <a:ext cx="1008126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TeamVO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583810" y="2472690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UserGet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583810" y="3017139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UserModify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583810" y="3583114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UseDelete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583811" y="4180713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UserList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583810" y="4781359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TeamList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204013" y="4781359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AbilityList</a:t>
            </a:r>
          </a:p>
        </p:txBody>
      </p:sp>
      <p:cxnSp>
        <p:nvCxnSpPr>
          <p:cNvPr id="35" name="직선 화살표 연결선 34"/>
          <p:cNvCxnSpPr>
            <a:stCxn id="11" idx="3"/>
            <a:endCxn id="28" idx="1"/>
          </p:cNvCxnSpPr>
          <p:nvPr/>
        </p:nvCxnSpPr>
        <p:spPr>
          <a:xfrm rot="5400000" flipH="1" flipV="1">
            <a:off x="3408616" y="2701671"/>
            <a:ext cx="1198245" cy="11521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3"/>
            <a:endCxn id="30" idx="1"/>
          </p:cNvCxnSpPr>
          <p:nvPr/>
        </p:nvCxnSpPr>
        <p:spPr>
          <a:xfrm flipV="1">
            <a:off x="3431667" y="3223069"/>
            <a:ext cx="1152143" cy="6537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1" idx="3"/>
            <a:endCxn id="31" idx="1"/>
          </p:cNvCxnSpPr>
          <p:nvPr/>
        </p:nvCxnSpPr>
        <p:spPr>
          <a:xfrm flipV="1">
            <a:off x="3431667" y="3789045"/>
            <a:ext cx="1152143" cy="87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1" idx="3"/>
            <a:endCxn id="32" idx="1"/>
          </p:cNvCxnSpPr>
          <p:nvPr/>
        </p:nvCxnSpPr>
        <p:spPr>
          <a:xfrm>
            <a:off x="3431667" y="3876865"/>
            <a:ext cx="1152144" cy="5097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1" idx="3"/>
            <a:endCxn id="33" idx="1"/>
          </p:cNvCxnSpPr>
          <p:nvPr/>
        </p:nvCxnSpPr>
        <p:spPr>
          <a:xfrm>
            <a:off x="3431667" y="3876865"/>
            <a:ext cx="1152143" cy="11104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20" idx="2"/>
            <a:endCxn id="17" idx="1"/>
          </p:cNvCxnSpPr>
          <p:nvPr/>
        </p:nvCxnSpPr>
        <p:spPr>
          <a:xfrm rot="16200000" flipH="1">
            <a:off x="8603364" y="4815839"/>
            <a:ext cx="1250060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204013" y="2472690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TeamInsert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6204013" y="4180713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AbilityDelete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204013" y="3017139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TeamDelete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204013" y="3583114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AbilityInsert</a:t>
            </a:r>
          </a:p>
        </p:txBody>
      </p:sp>
      <p:cxnSp>
        <p:nvCxnSpPr>
          <p:cNvPr id="53" name="직선 연결선 52"/>
          <p:cNvCxnSpPr>
            <a:stCxn id="49" idx="3"/>
            <a:endCxn id="20" idx="1"/>
          </p:cNvCxnSpPr>
          <p:nvPr/>
        </p:nvCxnSpPr>
        <p:spPr>
          <a:xfrm rot="16200000" flipH="1">
            <a:off x="7418070" y="2832734"/>
            <a:ext cx="1208341" cy="90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51" idx="3"/>
            <a:endCxn id="20" idx="1"/>
          </p:cNvCxnSpPr>
          <p:nvPr/>
        </p:nvCxnSpPr>
        <p:spPr>
          <a:xfrm>
            <a:off x="7572185" y="3223069"/>
            <a:ext cx="900113" cy="663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52" idx="3"/>
            <a:endCxn id="20" idx="1"/>
          </p:cNvCxnSpPr>
          <p:nvPr/>
        </p:nvCxnSpPr>
        <p:spPr>
          <a:xfrm>
            <a:off x="7572184" y="3789045"/>
            <a:ext cx="900114" cy="97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50" idx="3"/>
            <a:endCxn id="20" idx="1"/>
          </p:cNvCxnSpPr>
          <p:nvPr/>
        </p:nvCxnSpPr>
        <p:spPr>
          <a:xfrm flipV="1">
            <a:off x="7572184" y="3886962"/>
            <a:ext cx="900114" cy="49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4" idx="3"/>
            <a:endCxn id="20" idx="1"/>
          </p:cNvCxnSpPr>
          <p:nvPr/>
        </p:nvCxnSpPr>
        <p:spPr>
          <a:xfrm rot="5400000" flipH="1" flipV="1">
            <a:off x="7472077" y="3987069"/>
            <a:ext cx="1100328" cy="90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1037844" y="4739402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login.jsp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037844" y="4906947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loginSuccess.jsp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037844" y="5079921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home.jsp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478661" y="443712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/admin/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1037844" y="5246227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admin_member.jsp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1037844" y="5417343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user_member.jsp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037844" y="5589460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home_setting.jsp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990850" y="443712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/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2990850" y="4734830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login.jsp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990850" y="4907804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board.jsp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990850" y="5083635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board_list.jsp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2990850" y="5257800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board_write.jsp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990850" y="5598984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order.jsp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1919478" y="5588460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board.jsp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919478" y="576057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board_list.jsp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1919478" y="5932692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board_write.jsp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1037844" y="576157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notice_setting.jsp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2990850" y="5426868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mypage.jsp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1919478" y="5245227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graph.jsp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1919478" y="4739403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product_setting.jsp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1919478" y="490694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graph_setting.jsp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1919478" y="5416343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product.jsp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1037844" y="5933692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theater_setting.jsp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1919478" y="5073110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theater_list.jsp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44805"/>
            <a:ext cx="6336792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07 </a:t>
            </a:r>
            <a:r>
              <a:rPr lang="ko-KR" altLang="en-US" sz="2600">
                <a:solidFill>
                  <a:srgbClr val="A63145"/>
                </a:solidFill>
              </a:rPr>
              <a:t>     </a:t>
            </a:r>
            <a:r>
              <a:rPr lang="ko-KR" altLang="en-US" sz="2600">
                <a:solidFill>
                  <a:srgbClr val="595757"/>
                </a:solidFill>
              </a:rPr>
              <a:t>소프트웨어 설계 </a:t>
            </a:r>
            <a:r>
              <a:rPr lang="en-US" altLang="ko-KR" sz="2600">
                <a:solidFill>
                  <a:srgbClr val="595757"/>
                </a:solidFill>
              </a:rPr>
              <a:t>-</a:t>
            </a:r>
            <a:r>
              <a:rPr lang="ko-KR" altLang="en-US" sz="2600">
                <a:solidFill>
                  <a:srgbClr val="595757"/>
                </a:solidFill>
              </a:rPr>
              <a:t> </a:t>
            </a:r>
            <a:r>
              <a:rPr lang="en-US" altLang="ko-KR" sz="2600">
                <a:solidFill>
                  <a:srgbClr val="595757"/>
                </a:solidFill>
              </a:rPr>
              <a:t>MVC Model2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33756" y="3573018"/>
            <a:ext cx="881634" cy="60769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Client</a:t>
            </a:r>
          </a:p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(Browser)</a:t>
            </a:r>
          </a:p>
        </p:txBody>
      </p:sp>
      <p:cxnSp>
        <p:nvCxnSpPr>
          <p:cNvPr id="10" name="직선 화살표 연결선 9"/>
          <p:cNvCxnSpPr>
            <a:stCxn id="8" idx="3"/>
            <a:endCxn id="11" idx="1"/>
          </p:cNvCxnSpPr>
          <p:nvPr/>
        </p:nvCxnSpPr>
        <p:spPr>
          <a:xfrm>
            <a:off x="1215390" y="3876865"/>
            <a:ext cx="704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919478" y="3573018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FastController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079748" y="1052703"/>
            <a:ext cx="7776972" cy="547268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18" name="그룹 17"/>
          <p:cNvGrpSpPr/>
          <p:nvPr/>
        </p:nvGrpSpPr>
        <p:grpSpPr>
          <a:xfrm>
            <a:off x="4403788" y="1896618"/>
            <a:ext cx="3384423" cy="3544252"/>
            <a:chOff x="5519928" y="2276856"/>
            <a:chExt cx="3384423" cy="3960495"/>
          </a:xfrm>
        </p:grpSpPr>
        <p:sp>
          <p:nvSpPr>
            <p:cNvPr id="13" name="직사각형 12"/>
            <p:cNvSpPr/>
            <p:nvPr/>
          </p:nvSpPr>
          <p:spPr>
            <a:xfrm>
              <a:off x="5519928" y="2348865"/>
              <a:ext cx="3384423" cy="38884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19928" y="2276856"/>
              <a:ext cx="3384423" cy="504063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Service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472297" y="1160621"/>
            <a:ext cx="2448305" cy="1692307"/>
            <a:chOff x="9740837" y="1308925"/>
            <a:chExt cx="1539811" cy="1471993"/>
          </a:xfrm>
        </p:grpSpPr>
        <p:sp>
          <p:nvSpPr>
            <p:cNvPr id="15" name="직사각형 14"/>
            <p:cNvSpPr/>
            <p:nvPr/>
          </p:nvSpPr>
          <p:spPr>
            <a:xfrm>
              <a:off x="9740837" y="1380934"/>
              <a:ext cx="1539811" cy="13999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740837" y="1308925"/>
              <a:ext cx="1539811" cy="181479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VO</a:t>
              </a:r>
            </a:p>
          </p:txBody>
        </p:sp>
      </p:grpSp>
      <p:sp>
        <p:nvSpPr>
          <p:cNvPr id="17" name="원통 16"/>
          <p:cNvSpPr/>
          <p:nvPr/>
        </p:nvSpPr>
        <p:spPr>
          <a:xfrm>
            <a:off x="8652323" y="5440870"/>
            <a:ext cx="1152143" cy="720090"/>
          </a:xfrm>
          <a:prstGeom prst="can">
            <a:avLst>
              <a:gd name="adj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/>
              <a:t>Oracle</a:t>
            </a:r>
          </a:p>
          <a:p>
            <a:pPr algn="ctr">
              <a:defRPr/>
            </a:pPr>
            <a:r>
              <a:rPr lang="en-US" altLang="ko-KR" sz="1300"/>
              <a:t>Database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472297" y="3583114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FastMapper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192387" y="1484757"/>
            <a:ext cx="1008126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FastGoVO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192387" y="1772793"/>
            <a:ext cx="1008126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FastGpVO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439665" y="2801920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FastList</a:t>
            </a:r>
          </a:p>
        </p:txBody>
      </p:sp>
      <p:cxnSp>
        <p:nvCxnSpPr>
          <p:cNvPr id="35" name="직선 화살표 연결선 34"/>
          <p:cNvCxnSpPr>
            <a:stCxn id="11" idx="3"/>
            <a:endCxn id="28" idx="1"/>
          </p:cNvCxnSpPr>
          <p:nvPr/>
        </p:nvCxnSpPr>
        <p:spPr>
          <a:xfrm flipV="1">
            <a:off x="3431667" y="3007851"/>
            <a:ext cx="2007998" cy="869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20" idx="2"/>
            <a:endCxn id="17" idx="1"/>
          </p:cNvCxnSpPr>
          <p:nvPr/>
        </p:nvCxnSpPr>
        <p:spPr>
          <a:xfrm rot="16200000" flipH="1">
            <a:off x="8603364" y="4815839"/>
            <a:ext cx="1250060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28" idx="3"/>
            <a:endCxn id="20" idx="1"/>
          </p:cNvCxnSpPr>
          <p:nvPr/>
        </p:nvCxnSpPr>
        <p:spPr>
          <a:xfrm>
            <a:off x="6807836" y="3007851"/>
            <a:ext cx="1664461" cy="879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9192387" y="2070925"/>
            <a:ext cx="1008126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UserVO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9192387" y="2358961"/>
            <a:ext cx="1008126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AbilityVO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34755" y="443712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/admin/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2234755" y="4729781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home_setting.jsp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234755" y="4901898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loginSuccess.jsp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454840" y="3321794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FastInsert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454840" y="3864053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FastModify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459404" y="4398438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FastDelete</a:t>
            </a:r>
          </a:p>
        </p:txBody>
      </p:sp>
      <p:cxnSp>
        <p:nvCxnSpPr>
          <p:cNvPr id="32" name="직선 화살표 연결선 31"/>
          <p:cNvCxnSpPr>
            <a:stCxn id="11" idx="3"/>
            <a:endCxn id="29" idx="1"/>
          </p:cNvCxnSpPr>
          <p:nvPr/>
        </p:nvCxnSpPr>
        <p:spPr>
          <a:xfrm flipV="1">
            <a:off x="3431667" y="3527725"/>
            <a:ext cx="2023173" cy="349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" idx="3"/>
            <a:endCxn id="30" idx="1"/>
          </p:cNvCxnSpPr>
          <p:nvPr/>
        </p:nvCxnSpPr>
        <p:spPr>
          <a:xfrm>
            <a:off x="3431667" y="3876866"/>
            <a:ext cx="2023173" cy="19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1" idx="3"/>
            <a:endCxn id="31" idx="1"/>
          </p:cNvCxnSpPr>
          <p:nvPr/>
        </p:nvCxnSpPr>
        <p:spPr>
          <a:xfrm>
            <a:off x="3431667" y="3876866"/>
            <a:ext cx="2027737" cy="72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29" idx="3"/>
            <a:endCxn id="20" idx="1"/>
          </p:cNvCxnSpPr>
          <p:nvPr/>
        </p:nvCxnSpPr>
        <p:spPr>
          <a:xfrm>
            <a:off x="6823011" y="3527725"/>
            <a:ext cx="1649286" cy="359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30" idx="3"/>
            <a:endCxn id="20" idx="1"/>
          </p:cNvCxnSpPr>
          <p:nvPr/>
        </p:nvCxnSpPr>
        <p:spPr>
          <a:xfrm flipV="1">
            <a:off x="6823011" y="3886962"/>
            <a:ext cx="1649286" cy="183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31" idx="3"/>
            <a:endCxn id="20" idx="1"/>
          </p:cNvCxnSpPr>
          <p:nvPr/>
        </p:nvCxnSpPr>
        <p:spPr>
          <a:xfrm flipV="1">
            <a:off x="6827575" y="3886962"/>
            <a:ext cx="1644722" cy="717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44805"/>
            <a:ext cx="6336792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07 </a:t>
            </a:r>
            <a:r>
              <a:rPr lang="ko-KR" altLang="en-US" sz="2600">
                <a:solidFill>
                  <a:srgbClr val="A63145"/>
                </a:solidFill>
              </a:rPr>
              <a:t>     </a:t>
            </a:r>
            <a:r>
              <a:rPr lang="ko-KR" altLang="en-US" sz="2600">
                <a:solidFill>
                  <a:srgbClr val="595757"/>
                </a:solidFill>
              </a:rPr>
              <a:t>소프트웨어 설계 </a:t>
            </a:r>
            <a:r>
              <a:rPr lang="en-US" altLang="ko-KR" sz="2600">
                <a:solidFill>
                  <a:srgbClr val="595757"/>
                </a:solidFill>
              </a:rPr>
              <a:t>-</a:t>
            </a:r>
            <a:r>
              <a:rPr lang="ko-KR" altLang="en-US" sz="2600">
                <a:solidFill>
                  <a:srgbClr val="595757"/>
                </a:solidFill>
              </a:rPr>
              <a:t> </a:t>
            </a:r>
            <a:r>
              <a:rPr lang="en-US" altLang="ko-KR" sz="2600">
                <a:solidFill>
                  <a:srgbClr val="595757"/>
                </a:solidFill>
              </a:rPr>
              <a:t>MVC Model2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33756" y="3573018"/>
            <a:ext cx="881634" cy="60769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Client</a:t>
            </a:r>
          </a:p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(Browser)</a:t>
            </a:r>
          </a:p>
        </p:txBody>
      </p:sp>
      <p:cxnSp>
        <p:nvCxnSpPr>
          <p:cNvPr id="10" name="직선 화살표 연결선 9"/>
          <p:cNvCxnSpPr>
            <a:stCxn id="8" idx="3"/>
            <a:endCxn id="11" idx="1"/>
          </p:cNvCxnSpPr>
          <p:nvPr/>
        </p:nvCxnSpPr>
        <p:spPr>
          <a:xfrm>
            <a:off x="1215390" y="3876865"/>
            <a:ext cx="704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919478" y="3573018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BoardController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079748" y="1052703"/>
            <a:ext cx="7776972" cy="547268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18" name="그룹 17"/>
          <p:cNvGrpSpPr/>
          <p:nvPr/>
        </p:nvGrpSpPr>
        <p:grpSpPr>
          <a:xfrm>
            <a:off x="4403788" y="1896618"/>
            <a:ext cx="3384423" cy="3544252"/>
            <a:chOff x="5519928" y="2276856"/>
            <a:chExt cx="3384423" cy="3960495"/>
          </a:xfrm>
        </p:grpSpPr>
        <p:sp>
          <p:nvSpPr>
            <p:cNvPr id="13" name="직사각형 12"/>
            <p:cNvSpPr/>
            <p:nvPr/>
          </p:nvSpPr>
          <p:spPr>
            <a:xfrm>
              <a:off x="5519928" y="2348865"/>
              <a:ext cx="3384423" cy="38884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19928" y="2276856"/>
              <a:ext cx="3384423" cy="504063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Service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472297" y="1160621"/>
            <a:ext cx="2448305" cy="1517998"/>
            <a:chOff x="9740837" y="1308925"/>
            <a:chExt cx="1539811" cy="1471993"/>
          </a:xfrm>
        </p:grpSpPr>
        <p:sp>
          <p:nvSpPr>
            <p:cNvPr id="15" name="직사각형 14"/>
            <p:cNvSpPr/>
            <p:nvPr/>
          </p:nvSpPr>
          <p:spPr>
            <a:xfrm>
              <a:off x="9740837" y="1380934"/>
              <a:ext cx="1539811" cy="13999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740837" y="1308925"/>
              <a:ext cx="1539811" cy="181479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VO</a:t>
              </a:r>
            </a:p>
          </p:txBody>
        </p:sp>
      </p:grpSp>
      <p:sp>
        <p:nvSpPr>
          <p:cNvPr id="17" name="원통 16"/>
          <p:cNvSpPr/>
          <p:nvPr/>
        </p:nvSpPr>
        <p:spPr>
          <a:xfrm>
            <a:off x="8652323" y="5440870"/>
            <a:ext cx="1152143" cy="720090"/>
          </a:xfrm>
          <a:prstGeom prst="can">
            <a:avLst>
              <a:gd name="adj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/>
              <a:t>Oracle</a:t>
            </a:r>
          </a:p>
          <a:p>
            <a:pPr algn="ctr">
              <a:defRPr/>
            </a:pPr>
            <a:r>
              <a:rPr lang="en-US" altLang="ko-KR" sz="1300"/>
              <a:t>Database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472297" y="3583114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BoardMapper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638509" y="1484757"/>
            <a:ext cx="1008126" cy="28803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NoticeVO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652323" y="1896618"/>
            <a:ext cx="1008126" cy="28803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NoticeAbtVO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804466" y="1896618"/>
            <a:ext cx="1008126" cy="28803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NoticeAbtGpVO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804466" y="1484757"/>
            <a:ext cx="1008126" cy="28803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BoardVO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583810" y="2472690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NoticeGet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583810" y="3017139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NoticeModify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583810" y="3583114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NoticeDelete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583811" y="4180713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NoticeList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583810" y="4781359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NoticeAbtList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204013" y="4781359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BoardList</a:t>
            </a:r>
          </a:p>
        </p:txBody>
      </p:sp>
      <p:cxnSp>
        <p:nvCxnSpPr>
          <p:cNvPr id="35" name="직선 화살표 연결선 34"/>
          <p:cNvCxnSpPr>
            <a:stCxn id="11" idx="3"/>
            <a:endCxn id="28" idx="1"/>
          </p:cNvCxnSpPr>
          <p:nvPr/>
        </p:nvCxnSpPr>
        <p:spPr>
          <a:xfrm rot="5400000" flipH="1" flipV="1">
            <a:off x="3408616" y="2701671"/>
            <a:ext cx="1198245" cy="11521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3"/>
            <a:endCxn id="30" idx="1"/>
          </p:cNvCxnSpPr>
          <p:nvPr/>
        </p:nvCxnSpPr>
        <p:spPr>
          <a:xfrm flipV="1">
            <a:off x="3431667" y="3223069"/>
            <a:ext cx="1152143" cy="6537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1" idx="3"/>
            <a:endCxn id="31" idx="1"/>
          </p:cNvCxnSpPr>
          <p:nvPr/>
        </p:nvCxnSpPr>
        <p:spPr>
          <a:xfrm flipV="1">
            <a:off x="3431667" y="3789045"/>
            <a:ext cx="1152143" cy="87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1" idx="3"/>
            <a:endCxn id="32" idx="1"/>
          </p:cNvCxnSpPr>
          <p:nvPr/>
        </p:nvCxnSpPr>
        <p:spPr>
          <a:xfrm>
            <a:off x="3431667" y="3876865"/>
            <a:ext cx="1152144" cy="5097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1" idx="3"/>
            <a:endCxn id="33" idx="1"/>
          </p:cNvCxnSpPr>
          <p:nvPr/>
        </p:nvCxnSpPr>
        <p:spPr>
          <a:xfrm>
            <a:off x="3431667" y="3876865"/>
            <a:ext cx="1152143" cy="11104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20" idx="2"/>
            <a:endCxn id="17" idx="1"/>
          </p:cNvCxnSpPr>
          <p:nvPr/>
        </p:nvCxnSpPr>
        <p:spPr>
          <a:xfrm rot="16200000" flipH="1">
            <a:off x="8603364" y="4815839"/>
            <a:ext cx="1250060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204013" y="2472690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BoardGet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6204013" y="4180713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BoardWrite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204013" y="3017139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BoardModify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204013" y="3583114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BoardDelete</a:t>
            </a:r>
          </a:p>
        </p:txBody>
      </p:sp>
      <p:cxnSp>
        <p:nvCxnSpPr>
          <p:cNvPr id="53" name="직선 연결선 52"/>
          <p:cNvCxnSpPr>
            <a:stCxn id="49" idx="3"/>
            <a:endCxn id="20" idx="1"/>
          </p:cNvCxnSpPr>
          <p:nvPr/>
        </p:nvCxnSpPr>
        <p:spPr>
          <a:xfrm rot="16200000" flipH="1">
            <a:off x="7418070" y="2832734"/>
            <a:ext cx="1208341" cy="90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51" idx="3"/>
            <a:endCxn id="20" idx="1"/>
          </p:cNvCxnSpPr>
          <p:nvPr/>
        </p:nvCxnSpPr>
        <p:spPr>
          <a:xfrm>
            <a:off x="7572185" y="3223069"/>
            <a:ext cx="900113" cy="663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52" idx="3"/>
            <a:endCxn id="20" idx="1"/>
          </p:cNvCxnSpPr>
          <p:nvPr/>
        </p:nvCxnSpPr>
        <p:spPr>
          <a:xfrm>
            <a:off x="7572184" y="3789045"/>
            <a:ext cx="900114" cy="97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50" idx="3"/>
            <a:endCxn id="20" idx="1"/>
          </p:cNvCxnSpPr>
          <p:nvPr/>
        </p:nvCxnSpPr>
        <p:spPr>
          <a:xfrm flipV="1">
            <a:off x="7572184" y="3886962"/>
            <a:ext cx="900114" cy="49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4" idx="3"/>
            <a:endCxn id="20" idx="1"/>
          </p:cNvCxnSpPr>
          <p:nvPr/>
        </p:nvCxnSpPr>
        <p:spPr>
          <a:xfrm rot="5400000" flipH="1" flipV="1">
            <a:off x="7472077" y="3987069"/>
            <a:ext cx="1100328" cy="90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8638509" y="2328672"/>
            <a:ext cx="1008126" cy="28803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UserVO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9804466" y="2328672"/>
            <a:ext cx="1008126" cy="28803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AblityVO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1478661" y="443712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/admin/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990850" y="443712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/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2990850" y="4739403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board.jsp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2990850" y="4915234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board_list.jsp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990850" y="5089398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board_write.jsp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478661" y="4935045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board.jsp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478661" y="5107161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board_list.jsp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1478661" y="5279278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board_write.jsp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1478661" y="4757641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notice_setting.jsp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44805"/>
            <a:ext cx="6336792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07 </a:t>
            </a:r>
            <a:r>
              <a:rPr lang="ko-KR" altLang="en-US" sz="2600">
                <a:solidFill>
                  <a:srgbClr val="A63145"/>
                </a:solidFill>
              </a:rPr>
              <a:t>     </a:t>
            </a:r>
            <a:r>
              <a:rPr lang="ko-KR" altLang="en-US" sz="2600">
                <a:solidFill>
                  <a:srgbClr val="595757"/>
                </a:solidFill>
              </a:rPr>
              <a:t>소프트웨어 설계 </a:t>
            </a:r>
            <a:r>
              <a:rPr lang="en-US" altLang="ko-KR" sz="2600">
                <a:solidFill>
                  <a:srgbClr val="595757"/>
                </a:solidFill>
              </a:rPr>
              <a:t>-</a:t>
            </a:r>
            <a:r>
              <a:rPr lang="ko-KR" altLang="en-US" sz="2600">
                <a:solidFill>
                  <a:srgbClr val="595757"/>
                </a:solidFill>
              </a:rPr>
              <a:t> </a:t>
            </a:r>
            <a:r>
              <a:rPr lang="en-US" altLang="ko-KR" sz="2600">
                <a:solidFill>
                  <a:srgbClr val="595757"/>
                </a:solidFill>
              </a:rPr>
              <a:t>MVC Model2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33756" y="3573018"/>
            <a:ext cx="881634" cy="60769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Client</a:t>
            </a:r>
          </a:p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(Browser)</a:t>
            </a:r>
          </a:p>
        </p:txBody>
      </p:sp>
      <p:cxnSp>
        <p:nvCxnSpPr>
          <p:cNvPr id="10" name="직선 화살표 연결선 9"/>
          <p:cNvCxnSpPr>
            <a:stCxn id="8" idx="3"/>
            <a:endCxn id="11" idx="1"/>
          </p:cNvCxnSpPr>
          <p:nvPr/>
        </p:nvCxnSpPr>
        <p:spPr>
          <a:xfrm>
            <a:off x="1215390" y="3876865"/>
            <a:ext cx="704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919478" y="3573018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TheaterController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079748" y="1052703"/>
            <a:ext cx="7776972" cy="547268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18" name="그룹 17"/>
          <p:cNvGrpSpPr/>
          <p:nvPr/>
        </p:nvGrpSpPr>
        <p:grpSpPr>
          <a:xfrm>
            <a:off x="4403788" y="1896618"/>
            <a:ext cx="3384423" cy="3544252"/>
            <a:chOff x="5519928" y="2276856"/>
            <a:chExt cx="3384423" cy="3960495"/>
          </a:xfrm>
        </p:grpSpPr>
        <p:sp>
          <p:nvSpPr>
            <p:cNvPr id="13" name="직사각형 12"/>
            <p:cNvSpPr/>
            <p:nvPr/>
          </p:nvSpPr>
          <p:spPr>
            <a:xfrm>
              <a:off x="5519928" y="2348865"/>
              <a:ext cx="3384423" cy="38884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19928" y="2276856"/>
              <a:ext cx="3384423" cy="504063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Service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472297" y="1160621"/>
            <a:ext cx="2448305" cy="1517998"/>
            <a:chOff x="9740837" y="1308925"/>
            <a:chExt cx="1539811" cy="1471993"/>
          </a:xfrm>
        </p:grpSpPr>
        <p:sp>
          <p:nvSpPr>
            <p:cNvPr id="15" name="직사각형 14"/>
            <p:cNvSpPr/>
            <p:nvPr/>
          </p:nvSpPr>
          <p:spPr>
            <a:xfrm>
              <a:off x="9740837" y="1380934"/>
              <a:ext cx="1539811" cy="13999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740837" y="1308925"/>
              <a:ext cx="1539811" cy="181479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VO</a:t>
              </a:r>
            </a:p>
          </p:txBody>
        </p:sp>
      </p:grpSp>
      <p:sp>
        <p:nvSpPr>
          <p:cNvPr id="17" name="원통 16"/>
          <p:cNvSpPr/>
          <p:nvPr/>
        </p:nvSpPr>
        <p:spPr>
          <a:xfrm>
            <a:off x="8652323" y="5440870"/>
            <a:ext cx="1152143" cy="720090"/>
          </a:xfrm>
          <a:prstGeom prst="can">
            <a:avLst>
              <a:gd name="adj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/>
              <a:t>Oracle</a:t>
            </a:r>
          </a:p>
          <a:p>
            <a:pPr algn="ctr">
              <a:defRPr/>
            </a:pPr>
            <a:r>
              <a:rPr lang="en-US" altLang="ko-KR" sz="1300"/>
              <a:t>Database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472297" y="3583114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TheaterMapper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192387" y="1484757"/>
            <a:ext cx="1008126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TheaterVO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192387" y="1691259"/>
            <a:ext cx="1008126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SeatVO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583810" y="2472690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TheaterGet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583810" y="3017139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TheaterModify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583810" y="3583114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TheaterDelete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583811" y="4180713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TheaterInsert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204014" y="3017139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SeatModify</a:t>
            </a:r>
          </a:p>
        </p:txBody>
      </p:sp>
      <p:cxnSp>
        <p:nvCxnSpPr>
          <p:cNvPr id="35" name="직선 화살표 연결선 34"/>
          <p:cNvCxnSpPr>
            <a:stCxn id="11" idx="3"/>
            <a:endCxn id="28" idx="1"/>
          </p:cNvCxnSpPr>
          <p:nvPr/>
        </p:nvCxnSpPr>
        <p:spPr>
          <a:xfrm rot="5400000" flipH="1" flipV="1">
            <a:off x="3408616" y="2701671"/>
            <a:ext cx="1198245" cy="11521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3"/>
            <a:endCxn id="30" idx="1"/>
          </p:cNvCxnSpPr>
          <p:nvPr/>
        </p:nvCxnSpPr>
        <p:spPr>
          <a:xfrm flipV="1">
            <a:off x="3431667" y="3223069"/>
            <a:ext cx="1152143" cy="6537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1" idx="3"/>
            <a:endCxn id="31" idx="1"/>
          </p:cNvCxnSpPr>
          <p:nvPr/>
        </p:nvCxnSpPr>
        <p:spPr>
          <a:xfrm flipV="1">
            <a:off x="3431667" y="3789045"/>
            <a:ext cx="1152143" cy="87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1" idx="3"/>
            <a:endCxn id="32" idx="1"/>
          </p:cNvCxnSpPr>
          <p:nvPr/>
        </p:nvCxnSpPr>
        <p:spPr>
          <a:xfrm>
            <a:off x="3431667" y="3876865"/>
            <a:ext cx="1152144" cy="5097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1" idx="3"/>
            <a:endCxn id="60" idx="1"/>
          </p:cNvCxnSpPr>
          <p:nvPr/>
        </p:nvCxnSpPr>
        <p:spPr>
          <a:xfrm>
            <a:off x="3431667" y="3876865"/>
            <a:ext cx="1152143" cy="1144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20" idx="2"/>
            <a:endCxn id="17" idx="1"/>
          </p:cNvCxnSpPr>
          <p:nvPr/>
        </p:nvCxnSpPr>
        <p:spPr>
          <a:xfrm rot="16200000" flipH="1">
            <a:off x="8603364" y="4815839"/>
            <a:ext cx="1250060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204013" y="2472690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SeatGet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204013" y="4190810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SeatInsert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204013" y="3583114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SeatDelete</a:t>
            </a:r>
          </a:p>
        </p:txBody>
      </p:sp>
      <p:cxnSp>
        <p:nvCxnSpPr>
          <p:cNvPr id="53" name="직선 연결선 52"/>
          <p:cNvCxnSpPr>
            <a:stCxn id="49" idx="3"/>
            <a:endCxn id="20" idx="1"/>
          </p:cNvCxnSpPr>
          <p:nvPr/>
        </p:nvCxnSpPr>
        <p:spPr>
          <a:xfrm rot="16200000" flipH="1">
            <a:off x="7418068" y="2832736"/>
            <a:ext cx="1208341" cy="900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51" idx="3"/>
            <a:endCxn id="20" idx="1"/>
          </p:cNvCxnSpPr>
          <p:nvPr/>
        </p:nvCxnSpPr>
        <p:spPr>
          <a:xfrm flipV="1">
            <a:off x="7572184" y="3886962"/>
            <a:ext cx="900114" cy="509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52" idx="3"/>
            <a:endCxn id="20" idx="1"/>
          </p:cNvCxnSpPr>
          <p:nvPr/>
        </p:nvCxnSpPr>
        <p:spPr>
          <a:xfrm>
            <a:off x="7572184" y="3789045"/>
            <a:ext cx="900113" cy="97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34" idx="3"/>
            <a:endCxn id="20" idx="1"/>
          </p:cNvCxnSpPr>
          <p:nvPr/>
        </p:nvCxnSpPr>
        <p:spPr>
          <a:xfrm>
            <a:off x="7572185" y="3223069"/>
            <a:ext cx="900113" cy="663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4583810" y="4815840"/>
            <a:ext cx="1368172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TheaterList</a:t>
            </a:r>
          </a:p>
        </p:txBody>
      </p:sp>
      <p:cxnSp>
        <p:nvCxnSpPr>
          <p:cNvPr id="62" name="직선 연결선 61"/>
          <p:cNvCxnSpPr>
            <a:stCxn id="65" idx="3"/>
            <a:endCxn id="20" idx="1"/>
          </p:cNvCxnSpPr>
          <p:nvPr/>
        </p:nvCxnSpPr>
        <p:spPr>
          <a:xfrm rot="5400000" flipH="1" flipV="1">
            <a:off x="7454839" y="4004307"/>
            <a:ext cx="1134809" cy="900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9192387" y="1891045"/>
            <a:ext cx="1008126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UserVO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9192387" y="2096976"/>
            <a:ext cx="1008126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AbilityVO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6204014" y="4815840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SeatList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478661" y="443712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/admin/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2990850" y="443712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/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990850" y="4735687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product.jsp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1478660" y="4735688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theater_list.jsp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1478660" y="4911519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theater_setting.jsp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44805"/>
            <a:ext cx="6336792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07 </a:t>
            </a:r>
            <a:r>
              <a:rPr lang="ko-KR" altLang="en-US" sz="2600">
                <a:solidFill>
                  <a:srgbClr val="A63145"/>
                </a:solidFill>
              </a:rPr>
              <a:t>     </a:t>
            </a:r>
            <a:r>
              <a:rPr lang="ko-KR" altLang="en-US" sz="2600">
                <a:solidFill>
                  <a:srgbClr val="595757"/>
                </a:solidFill>
              </a:rPr>
              <a:t>소프트웨어 설계 </a:t>
            </a:r>
            <a:r>
              <a:rPr lang="en-US" altLang="ko-KR" sz="2600">
                <a:solidFill>
                  <a:srgbClr val="595757"/>
                </a:solidFill>
              </a:rPr>
              <a:t>-</a:t>
            </a:r>
            <a:r>
              <a:rPr lang="ko-KR" altLang="en-US" sz="2600">
                <a:solidFill>
                  <a:srgbClr val="595757"/>
                </a:solidFill>
              </a:rPr>
              <a:t> </a:t>
            </a:r>
            <a:r>
              <a:rPr lang="en-US" altLang="ko-KR" sz="2600">
                <a:solidFill>
                  <a:srgbClr val="595757"/>
                </a:solidFill>
              </a:rPr>
              <a:t>MVC Model2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33756" y="3573018"/>
            <a:ext cx="881634" cy="60769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Client</a:t>
            </a:r>
          </a:p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(Browser)</a:t>
            </a:r>
          </a:p>
        </p:txBody>
      </p:sp>
      <p:cxnSp>
        <p:nvCxnSpPr>
          <p:cNvPr id="10" name="직선 화살표 연결선 9"/>
          <p:cNvCxnSpPr>
            <a:stCxn id="8" idx="3"/>
            <a:endCxn id="11" idx="1"/>
          </p:cNvCxnSpPr>
          <p:nvPr/>
        </p:nvCxnSpPr>
        <p:spPr>
          <a:xfrm>
            <a:off x="1215390" y="3876865"/>
            <a:ext cx="704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919478" y="3573018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ProductController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079748" y="1052703"/>
            <a:ext cx="7776972" cy="547268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18" name="그룹 17"/>
          <p:cNvGrpSpPr/>
          <p:nvPr/>
        </p:nvGrpSpPr>
        <p:grpSpPr>
          <a:xfrm>
            <a:off x="4403788" y="1896618"/>
            <a:ext cx="3384423" cy="4264342"/>
            <a:chOff x="5519928" y="2276856"/>
            <a:chExt cx="3384423" cy="3960495"/>
          </a:xfrm>
        </p:grpSpPr>
        <p:sp>
          <p:nvSpPr>
            <p:cNvPr id="13" name="직사각형 12"/>
            <p:cNvSpPr/>
            <p:nvPr/>
          </p:nvSpPr>
          <p:spPr>
            <a:xfrm>
              <a:off x="5519928" y="2348865"/>
              <a:ext cx="3384423" cy="38884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19928" y="2276856"/>
              <a:ext cx="3384423" cy="504063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Service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472297" y="1160621"/>
            <a:ext cx="2448305" cy="1517998"/>
            <a:chOff x="9740837" y="1308925"/>
            <a:chExt cx="1539811" cy="1471993"/>
          </a:xfrm>
        </p:grpSpPr>
        <p:sp>
          <p:nvSpPr>
            <p:cNvPr id="15" name="직사각형 14"/>
            <p:cNvSpPr/>
            <p:nvPr/>
          </p:nvSpPr>
          <p:spPr>
            <a:xfrm>
              <a:off x="9740837" y="1380934"/>
              <a:ext cx="1539811" cy="13999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740837" y="1308925"/>
              <a:ext cx="1539811" cy="181479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VO</a:t>
              </a:r>
            </a:p>
          </p:txBody>
        </p:sp>
      </p:grpSp>
      <p:sp>
        <p:nvSpPr>
          <p:cNvPr id="17" name="원통 16"/>
          <p:cNvSpPr/>
          <p:nvPr/>
        </p:nvSpPr>
        <p:spPr>
          <a:xfrm>
            <a:off x="8652323" y="5440870"/>
            <a:ext cx="1152143" cy="720090"/>
          </a:xfrm>
          <a:prstGeom prst="can">
            <a:avLst>
              <a:gd name="adj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/>
              <a:t>Oracle</a:t>
            </a:r>
          </a:p>
          <a:p>
            <a:pPr algn="ctr">
              <a:defRPr/>
            </a:pPr>
            <a:r>
              <a:rPr lang="en-US" altLang="ko-KR" sz="1300"/>
              <a:t>Database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472297" y="3583114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ProductMapper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652323" y="1484757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PartVO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804466" y="1484757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ProductVO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411914" y="2519933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ProductGet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411913" y="2725864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ProductModify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411914" y="2931794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ProductDelete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411913" y="3137725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ProductInsert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411913" y="3943826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PartList</a:t>
            </a:r>
          </a:p>
        </p:txBody>
      </p:sp>
      <p:cxnSp>
        <p:nvCxnSpPr>
          <p:cNvPr id="35" name="직선 화살표 연결선 34"/>
          <p:cNvCxnSpPr>
            <a:stCxn id="11" idx="3"/>
            <a:endCxn id="28" idx="1"/>
          </p:cNvCxnSpPr>
          <p:nvPr/>
        </p:nvCxnSpPr>
        <p:spPr>
          <a:xfrm flipV="1">
            <a:off x="3431667" y="2622898"/>
            <a:ext cx="1980247" cy="1253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3"/>
            <a:endCxn id="30" idx="1"/>
          </p:cNvCxnSpPr>
          <p:nvPr/>
        </p:nvCxnSpPr>
        <p:spPr>
          <a:xfrm flipV="1">
            <a:off x="3431666" y="2828829"/>
            <a:ext cx="1980246" cy="1048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1" idx="3"/>
            <a:endCxn id="31" idx="1"/>
          </p:cNvCxnSpPr>
          <p:nvPr/>
        </p:nvCxnSpPr>
        <p:spPr>
          <a:xfrm flipV="1">
            <a:off x="3431667" y="3034759"/>
            <a:ext cx="1980247" cy="842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1" idx="3"/>
            <a:endCxn id="32" idx="1"/>
          </p:cNvCxnSpPr>
          <p:nvPr/>
        </p:nvCxnSpPr>
        <p:spPr>
          <a:xfrm flipV="1">
            <a:off x="3431666" y="3240690"/>
            <a:ext cx="1980246" cy="636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1" idx="3"/>
            <a:endCxn id="49" idx="1"/>
          </p:cNvCxnSpPr>
          <p:nvPr/>
        </p:nvCxnSpPr>
        <p:spPr>
          <a:xfrm flipV="1">
            <a:off x="3431667" y="3634930"/>
            <a:ext cx="1980247" cy="2419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20" idx="2"/>
            <a:endCxn id="17" idx="1"/>
          </p:cNvCxnSpPr>
          <p:nvPr/>
        </p:nvCxnSpPr>
        <p:spPr>
          <a:xfrm rot="16200000" flipH="1">
            <a:off x="8603364" y="4815839"/>
            <a:ext cx="1250060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11914" y="3531965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PartGet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411913" y="4153567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PartDelete</a:t>
            </a:r>
          </a:p>
        </p:txBody>
      </p:sp>
      <p:cxnSp>
        <p:nvCxnSpPr>
          <p:cNvPr id="53" name="직선 연결선 52"/>
          <p:cNvCxnSpPr>
            <a:stCxn id="34" idx="3"/>
            <a:endCxn id="20" idx="1"/>
          </p:cNvCxnSpPr>
          <p:nvPr/>
        </p:nvCxnSpPr>
        <p:spPr>
          <a:xfrm flipV="1">
            <a:off x="6780084" y="3886962"/>
            <a:ext cx="1692213" cy="159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52" idx="3"/>
            <a:endCxn id="20" idx="1"/>
          </p:cNvCxnSpPr>
          <p:nvPr/>
        </p:nvCxnSpPr>
        <p:spPr>
          <a:xfrm flipV="1">
            <a:off x="6780084" y="3886962"/>
            <a:ext cx="1692213" cy="369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8652323" y="1717453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DateVO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9804466" y="1717453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TimeVO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5411913" y="3737895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PartInsert</a:t>
            </a:r>
          </a:p>
        </p:txBody>
      </p:sp>
      <p:cxnSp>
        <p:nvCxnSpPr>
          <p:cNvPr id="67" name="직선 화살표 연결선 66"/>
          <p:cNvCxnSpPr>
            <a:stCxn id="11" idx="3"/>
            <a:endCxn id="65" idx="1"/>
          </p:cNvCxnSpPr>
          <p:nvPr/>
        </p:nvCxnSpPr>
        <p:spPr>
          <a:xfrm flipV="1">
            <a:off x="3431666" y="3840861"/>
            <a:ext cx="1980246" cy="36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5411914" y="4359498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ProDateGet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411913" y="4565428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ProDateList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411914" y="4771359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ProDateInsert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411914" y="4977289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ProDateDelete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5411914" y="5183220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ProTimeGet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5411913" y="5389150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ProTimeList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5411914" y="5588842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ProTimeInsert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5411913" y="5794772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ProTimeDelete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5411914" y="3326034"/>
            <a:ext cx="1368171" cy="20593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ProductList</a:t>
            </a:r>
          </a:p>
        </p:txBody>
      </p:sp>
      <p:cxnSp>
        <p:nvCxnSpPr>
          <p:cNvPr id="80" name="직선 화살표 연결선 79"/>
          <p:cNvCxnSpPr>
            <a:stCxn id="11" idx="3"/>
            <a:endCxn id="79" idx="1"/>
          </p:cNvCxnSpPr>
          <p:nvPr/>
        </p:nvCxnSpPr>
        <p:spPr>
          <a:xfrm flipV="1">
            <a:off x="3431667" y="3429000"/>
            <a:ext cx="1980247" cy="4478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11" idx="3"/>
            <a:endCxn id="34" idx="1"/>
          </p:cNvCxnSpPr>
          <p:nvPr/>
        </p:nvCxnSpPr>
        <p:spPr>
          <a:xfrm>
            <a:off x="3431667" y="3876866"/>
            <a:ext cx="1980246" cy="169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11" idx="3"/>
            <a:endCxn id="52" idx="1"/>
          </p:cNvCxnSpPr>
          <p:nvPr/>
        </p:nvCxnSpPr>
        <p:spPr>
          <a:xfrm>
            <a:off x="3431666" y="3876865"/>
            <a:ext cx="1980247" cy="379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11" idx="3"/>
            <a:endCxn id="71" idx="1"/>
          </p:cNvCxnSpPr>
          <p:nvPr/>
        </p:nvCxnSpPr>
        <p:spPr>
          <a:xfrm>
            <a:off x="3431667" y="3876865"/>
            <a:ext cx="1980247" cy="5855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11" idx="3"/>
            <a:endCxn id="72" idx="1"/>
          </p:cNvCxnSpPr>
          <p:nvPr/>
        </p:nvCxnSpPr>
        <p:spPr>
          <a:xfrm>
            <a:off x="3431666" y="3876865"/>
            <a:ext cx="1980247" cy="7915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11" idx="3"/>
            <a:endCxn id="73" idx="1"/>
          </p:cNvCxnSpPr>
          <p:nvPr/>
        </p:nvCxnSpPr>
        <p:spPr>
          <a:xfrm>
            <a:off x="3431667" y="3876866"/>
            <a:ext cx="1980247" cy="9974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11" idx="3"/>
            <a:endCxn id="74" idx="1"/>
          </p:cNvCxnSpPr>
          <p:nvPr/>
        </p:nvCxnSpPr>
        <p:spPr>
          <a:xfrm>
            <a:off x="3431667" y="3876866"/>
            <a:ext cx="1980247" cy="1203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11" idx="3"/>
          </p:cNvCxnSpPr>
          <p:nvPr/>
        </p:nvCxnSpPr>
        <p:spPr>
          <a:xfrm>
            <a:off x="3431667" y="3876866"/>
            <a:ext cx="1980246" cy="1409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11" idx="3"/>
          </p:cNvCxnSpPr>
          <p:nvPr/>
        </p:nvCxnSpPr>
        <p:spPr>
          <a:xfrm>
            <a:off x="3431666" y="3876865"/>
            <a:ext cx="1980247" cy="1615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11" idx="3"/>
            <a:endCxn id="77" idx="1"/>
          </p:cNvCxnSpPr>
          <p:nvPr/>
        </p:nvCxnSpPr>
        <p:spPr>
          <a:xfrm>
            <a:off x="3431665" y="3876864"/>
            <a:ext cx="1980249" cy="18149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11" idx="3"/>
            <a:endCxn id="78" idx="1"/>
          </p:cNvCxnSpPr>
          <p:nvPr/>
        </p:nvCxnSpPr>
        <p:spPr>
          <a:xfrm rot="16200000" flipH="1">
            <a:off x="3411355" y="3897179"/>
            <a:ext cx="2020871" cy="1980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>
            <a:stCxn id="28" idx="3"/>
            <a:endCxn id="20" idx="1"/>
          </p:cNvCxnSpPr>
          <p:nvPr/>
        </p:nvCxnSpPr>
        <p:spPr>
          <a:xfrm>
            <a:off x="6780085" y="2622899"/>
            <a:ext cx="1692213" cy="1264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30" idx="3"/>
            <a:endCxn id="20" idx="1"/>
          </p:cNvCxnSpPr>
          <p:nvPr/>
        </p:nvCxnSpPr>
        <p:spPr>
          <a:xfrm>
            <a:off x="6780084" y="2828829"/>
            <a:ext cx="1692214" cy="1058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stCxn id="31" idx="3"/>
            <a:endCxn id="20" idx="1"/>
          </p:cNvCxnSpPr>
          <p:nvPr/>
        </p:nvCxnSpPr>
        <p:spPr>
          <a:xfrm>
            <a:off x="6780085" y="3034760"/>
            <a:ext cx="1692213" cy="852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stCxn id="32" idx="3"/>
            <a:endCxn id="20" idx="1"/>
          </p:cNvCxnSpPr>
          <p:nvPr/>
        </p:nvCxnSpPr>
        <p:spPr>
          <a:xfrm>
            <a:off x="6780085" y="3240690"/>
            <a:ext cx="1692213" cy="646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79" idx="3"/>
            <a:endCxn id="20" idx="1"/>
          </p:cNvCxnSpPr>
          <p:nvPr/>
        </p:nvCxnSpPr>
        <p:spPr>
          <a:xfrm>
            <a:off x="6780085" y="3429000"/>
            <a:ext cx="1692213" cy="457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stCxn id="49" idx="3"/>
            <a:endCxn id="20" idx="1"/>
          </p:cNvCxnSpPr>
          <p:nvPr/>
        </p:nvCxnSpPr>
        <p:spPr>
          <a:xfrm>
            <a:off x="6780086" y="3634930"/>
            <a:ext cx="1692212" cy="252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stCxn id="65" idx="3"/>
            <a:endCxn id="20" idx="1"/>
          </p:cNvCxnSpPr>
          <p:nvPr/>
        </p:nvCxnSpPr>
        <p:spPr>
          <a:xfrm>
            <a:off x="6780085" y="3840861"/>
            <a:ext cx="1692213" cy="46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71" idx="3"/>
            <a:endCxn id="20" idx="1"/>
          </p:cNvCxnSpPr>
          <p:nvPr/>
        </p:nvCxnSpPr>
        <p:spPr>
          <a:xfrm flipV="1">
            <a:off x="6780085" y="3886962"/>
            <a:ext cx="1692213" cy="575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stCxn id="72" idx="3"/>
            <a:endCxn id="20" idx="1"/>
          </p:cNvCxnSpPr>
          <p:nvPr/>
        </p:nvCxnSpPr>
        <p:spPr>
          <a:xfrm flipV="1">
            <a:off x="6780085" y="3886962"/>
            <a:ext cx="1692213" cy="781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stCxn id="73" idx="3"/>
            <a:endCxn id="20" idx="1"/>
          </p:cNvCxnSpPr>
          <p:nvPr/>
        </p:nvCxnSpPr>
        <p:spPr>
          <a:xfrm flipV="1">
            <a:off x="6780085" y="3886962"/>
            <a:ext cx="1692213" cy="98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74" idx="3"/>
            <a:endCxn id="20" idx="1"/>
          </p:cNvCxnSpPr>
          <p:nvPr/>
        </p:nvCxnSpPr>
        <p:spPr>
          <a:xfrm flipV="1">
            <a:off x="6780085" y="3886962"/>
            <a:ext cx="1692213" cy="1193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>
            <a:stCxn id="75" idx="3"/>
            <a:endCxn id="20" idx="1"/>
          </p:cNvCxnSpPr>
          <p:nvPr/>
        </p:nvCxnSpPr>
        <p:spPr>
          <a:xfrm flipV="1">
            <a:off x="6780085" y="3886962"/>
            <a:ext cx="1692213" cy="1399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76" idx="3"/>
            <a:endCxn id="20" idx="1"/>
          </p:cNvCxnSpPr>
          <p:nvPr/>
        </p:nvCxnSpPr>
        <p:spPr>
          <a:xfrm flipV="1">
            <a:off x="6780083" y="3886962"/>
            <a:ext cx="1692215" cy="1605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77" idx="3"/>
            <a:endCxn id="20" idx="1"/>
          </p:cNvCxnSpPr>
          <p:nvPr/>
        </p:nvCxnSpPr>
        <p:spPr>
          <a:xfrm rot="5400000" flipH="1" flipV="1">
            <a:off x="6723769" y="3943278"/>
            <a:ext cx="1804845" cy="1692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78" idx="3"/>
            <a:endCxn id="20" idx="1"/>
          </p:cNvCxnSpPr>
          <p:nvPr/>
        </p:nvCxnSpPr>
        <p:spPr>
          <a:xfrm rot="5400000" flipH="1" flipV="1">
            <a:off x="6620804" y="4046242"/>
            <a:ext cx="2010773" cy="1692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8652323" y="1950149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UserVO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9804466" y="1950149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AbilityVO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8652323" y="2182845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TheaterVO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9804466" y="2182845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TeamVO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1478661" y="443712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/admin/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1478661" y="4729781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product_setting.jsp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1478661" y="4898612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product.jsp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1478661" y="5066157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theater_list.jsp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2990850" y="443712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/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2990850" y="4735687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product.jsp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/>
          <p:cNvSpPr txBox="1"/>
          <p:nvPr/>
        </p:nvSpPr>
        <p:spPr>
          <a:xfrm>
            <a:off x="551307" y="344805"/>
            <a:ext cx="6336792" cy="491490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07 </a:t>
            </a:r>
            <a:r>
              <a:rPr lang="ko-KR" altLang="en-US" sz="2600">
                <a:solidFill>
                  <a:srgbClr val="A63145"/>
                </a:solidFill>
              </a:rPr>
              <a:t>     </a:t>
            </a:r>
            <a:r>
              <a:rPr lang="ko-KR" altLang="en-US" sz="2600">
                <a:solidFill>
                  <a:srgbClr val="595757"/>
                </a:solidFill>
              </a:rPr>
              <a:t>소프트웨어 설계 </a:t>
            </a:r>
            <a:r>
              <a:rPr lang="en-US" altLang="ko-KR" sz="2600">
                <a:solidFill>
                  <a:srgbClr val="595757"/>
                </a:solidFill>
              </a:rPr>
              <a:t>-</a:t>
            </a:r>
            <a:r>
              <a:rPr lang="ko-KR" altLang="en-US" sz="2600">
                <a:solidFill>
                  <a:srgbClr val="595757"/>
                </a:solidFill>
              </a:rPr>
              <a:t> </a:t>
            </a:r>
            <a:r>
              <a:rPr lang="en-US" altLang="ko-KR" sz="2600">
                <a:solidFill>
                  <a:srgbClr val="595757"/>
                </a:solidFill>
              </a:rPr>
              <a:t>MVC Model2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33756" y="3573018"/>
            <a:ext cx="881634" cy="607695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Client</a:t>
            </a:r>
          </a:p>
          <a:p>
            <a:pPr algn="ctr">
              <a:defRPr/>
            </a:pPr>
            <a:r>
              <a:rPr lang="en-US" altLang="ko-KR" sz="1100">
                <a:solidFill>
                  <a:srgbClr val="595757"/>
                </a:solidFill>
              </a:rPr>
              <a:t>(Browser)</a:t>
            </a:r>
          </a:p>
        </p:txBody>
      </p:sp>
      <p:cxnSp>
        <p:nvCxnSpPr>
          <p:cNvPr id="10" name="직선 화살표 연결선 9"/>
          <p:cNvCxnSpPr>
            <a:stCxn id="8" idx="3"/>
            <a:endCxn id="11" idx="1"/>
          </p:cNvCxnSpPr>
          <p:nvPr/>
        </p:nvCxnSpPr>
        <p:spPr>
          <a:xfrm>
            <a:off x="1215390" y="3876865"/>
            <a:ext cx="704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919478" y="3573018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OrderController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079748" y="1052703"/>
            <a:ext cx="7776972" cy="5472684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18" name="그룹 17"/>
          <p:cNvGrpSpPr/>
          <p:nvPr/>
        </p:nvGrpSpPr>
        <p:grpSpPr>
          <a:xfrm>
            <a:off x="4403788" y="1896618"/>
            <a:ext cx="3384423" cy="3544252"/>
            <a:chOff x="5519928" y="2276856"/>
            <a:chExt cx="3384423" cy="3960495"/>
          </a:xfrm>
        </p:grpSpPr>
        <p:sp>
          <p:nvSpPr>
            <p:cNvPr id="13" name="직사각형 12"/>
            <p:cNvSpPr/>
            <p:nvPr/>
          </p:nvSpPr>
          <p:spPr>
            <a:xfrm>
              <a:off x="5519928" y="2348865"/>
              <a:ext cx="3384423" cy="38884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19928" y="2276856"/>
              <a:ext cx="3384423" cy="504063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Service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472297" y="1160621"/>
            <a:ext cx="2448305" cy="1517998"/>
            <a:chOff x="9740837" y="1308925"/>
            <a:chExt cx="1539811" cy="1471993"/>
          </a:xfrm>
        </p:grpSpPr>
        <p:sp>
          <p:nvSpPr>
            <p:cNvPr id="15" name="직사각형 14"/>
            <p:cNvSpPr/>
            <p:nvPr/>
          </p:nvSpPr>
          <p:spPr>
            <a:xfrm>
              <a:off x="9740837" y="1380934"/>
              <a:ext cx="1539811" cy="13999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740837" y="1308925"/>
              <a:ext cx="1539811" cy="181479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/>
                <a:t>VO</a:t>
              </a:r>
            </a:p>
          </p:txBody>
        </p:sp>
      </p:grpSp>
      <p:sp>
        <p:nvSpPr>
          <p:cNvPr id="17" name="원통 16"/>
          <p:cNvSpPr/>
          <p:nvPr/>
        </p:nvSpPr>
        <p:spPr>
          <a:xfrm>
            <a:off x="8652323" y="5440870"/>
            <a:ext cx="1152143" cy="720090"/>
          </a:xfrm>
          <a:prstGeom prst="can">
            <a:avLst>
              <a:gd name="adj" fmla="val 25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/>
              <a:t>Oracle</a:t>
            </a:r>
          </a:p>
          <a:p>
            <a:pPr algn="ctr">
              <a:defRPr/>
            </a:pPr>
            <a:r>
              <a:rPr lang="en-US" altLang="ko-KR" sz="1300"/>
              <a:t>Database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472297" y="3583114"/>
            <a:ext cx="1512189" cy="60769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/>
              <a:t>OrderMapper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411914" y="3017139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OrderGet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411914" y="3539870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OrderModify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411914" y="4042505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OrderCancell</a:t>
            </a:r>
          </a:p>
        </p:txBody>
      </p:sp>
      <p:cxnSp>
        <p:nvCxnSpPr>
          <p:cNvPr id="35" name="직선 화살표 연결선 34"/>
          <p:cNvCxnSpPr>
            <a:stCxn id="11" idx="3"/>
            <a:endCxn id="28" idx="1"/>
          </p:cNvCxnSpPr>
          <p:nvPr/>
        </p:nvCxnSpPr>
        <p:spPr>
          <a:xfrm flipV="1">
            <a:off x="3431667" y="3223069"/>
            <a:ext cx="1980247" cy="6537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1" idx="3"/>
            <a:endCxn id="30" idx="1"/>
          </p:cNvCxnSpPr>
          <p:nvPr/>
        </p:nvCxnSpPr>
        <p:spPr>
          <a:xfrm flipV="1">
            <a:off x="3431667" y="3745801"/>
            <a:ext cx="1980247" cy="131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1" idx="3"/>
            <a:endCxn id="31" idx="1"/>
          </p:cNvCxnSpPr>
          <p:nvPr/>
        </p:nvCxnSpPr>
        <p:spPr>
          <a:xfrm>
            <a:off x="3431667" y="3876865"/>
            <a:ext cx="1980247" cy="371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1" idx="3"/>
            <a:endCxn id="51" idx="1"/>
          </p:cNvCxnSpPr>
          <p:nvPr/>
        </p:nvCxnSpPr>
        <p:spPr>
          <a:xfrm flipV="1">
            <a:off x="3431667" y="2684288"/>
            <a:ext cx="1980247" cy="11925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1" idx="3"/>
            <a:endCxn id="49" idx="1"/>
          </p:cNvCxnSpPr>
          <p:nvPr/>
        </p:nvCxnSpPr>
        <p:spPr>
          <a:xfrm>
            <a:off x="3431667" y="3876865"/>
            <a:ext cx="1980247" cy="910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20" idx="2"/>
            <a:endCxn id="17" idx="1"/>
          </p:cNvCxnSpPr>
          <p:nvPr/>
        </p:nvCxnSpPr>
        <p:spPr>
          <a:xfrm rot="16200000" flipH="1">
            <a:off x="8603364" y="4815839"/>
            <a:ext cx="1250060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411914" y="4581334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OrderList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5411914" y="2478358"/>
            <a:ext cx="1368171" cy="41186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595757"/>
                </a:solidFill>
              </a:rPr>
              <a:t>OrderInsert</a:t>
            </a:r>
          </a:p>
        </p:txBody>
      </p:sp>
      <p:cxnSp>
        <p:nvCxnSpPr>
          <p:cNvPr id="53" name="직선 연결선 52"/>
          <p:cNvCxnSpPr>
            <a:stCxn id="30" idx="3"/>
            <a:endCxn id="20" idx="1"/>
          </p:cNvCxnSpPr>
          <p:nvPr/>
        </p:nvCxnSpPr>
        <p:spPr>
          <a:xfrm>
            <a:off x="6780085" y="3745801"/>
            <a:ext cx="1692212" cy="141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51" idx="3"/>
            <a:endCxn id="20" idx="1"/>
          </p:cNvCxnSpPr>
          <p:nvPr/>
        </p:nvCxnSpPr>
        <p:spPr>
          <a:xfrm>
            <a:off x="6780085" y="2684288"/>
            <a:ext cx="1692212" cy="120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28" idx="3"/>
            <a:endCxn id="20" idx="1"/>
          </p:cNvCxnSpPr>
          <p:nvPr/>
        </p:nvCxnSpPr>
        <p:spPr>
          <a:xfrm>
            <a:off x="6780085" y="3223069"/>
            <a:ext cx="1692212" cy="663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31" idx="3"/>
            <a:endCxn id="20" idx="1"/>
          </p:cNvCxnSpPr>
          <p:nvPr/>
        </p:nvCxnSpPr>
        <p:spPr>
          <a:xfrm flipV="1">
            <a:off x="6780086" y="3886962"/>
            <a:ext cx="1692212" cy="361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49" idx="3"/>
            <a:endCxn id="20" idx="1"/>
          </p:cNvCxnSpPr>
          <p:nvPr/>
        </p:nvCxnSpPr>
        <p:spPr>
          <a:xfrm flipV="1">
            <a:off x="6780086" y="3886961"/>
            <a:ext cx="1692214" cy="900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9192387" y="1431226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OrderVO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9192387" y="2129314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ProductVO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9192387" y="1663922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UserVO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9192387" y="2362010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SeatVO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9192387" y="1896618"/>
            <a:ext cx="1008126" cy="232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700">
                <a:solidFill>
                  <a:srgbClr val="595757"/>
                </a:solidFill>
              </a:rPr>
              <a:t>TheaterVO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234755" y="449527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/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234755" y="4787264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order.jsp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2234755" y="4959381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order_success.jsp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234755" y="5138166"/>
            <a:ext cx="881634" cy="17211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600">
                <a:solidFill>
                  <a:srgbClr val="595757"/>
                </a:solidFill>
              </a:rPr>
              <a:t>order_fail.jsp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93"/>
          <p:cNvSpPr txBox="1"/>
          <p:nvPr/>
        </p:nvSpPr>
        <p:spPr>
          <a:xfrm>
            <a:off x="551180" y="344805"/>
            <a:ext cx="7921625" cy="4921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07 </a:t>
            </a:r>
            <a:r>
              <a:rPr lang="ko-KR" altLang="en-US" sz="2600">
                <a:solidFill>
                  <a:srgbClr val="A63145"/>
                </a:solidFill>
              </a:rPr>
              <a:t>     </a:t>
            </a:r>
            <a:r>
              <a:rPr lang="ko-KR" altLang="en-US" sz="2600">
                <a:solidFill>
                  <a:srgbClr val="595757"/>
                </a:solidFill>
              </a:rPr>
              <a:t>소프트웨어 설계 - SequenceDiagram 로그인</a:t>
            </a:r>
          </a:p>
        </p:txBody>
      </p:sp>
      <p:pic>
        <p:nvPicPr>
          <p:cNvPr id="3" name="그림 95" descr="C:/Users/hanra/AppData/Roaming/PolarisOffice/ETemp/12956_11060952/fImage10504812063281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37435" y="1541780"/>
            <a:ext cx="6847205" cy="48158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84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93120" cy="5721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800">
                <a:solidFill>
                  <a:srgbClr val="A63145"/>
                </a:solidFill>
                <a:latin typeface="함초롬돋움"/>
                <a:ea typeface="함초롬돋움"/>
                <a:cs typeface="+mj-cs"/>
              </a:rPr>
              <a:t>05-01.</a:t>
            </a:r>
            <a:r>
              <a:rPr lang="ko-KR" altLang="en-US" sz="1800">
                <a:latin typeface="함초롬돋움"/>
                <a:ea typeface="함초롬돋움"/>
                <a:cs typeface="+mj-cs"/>
              </a:rPr>
              <a:t>  요구 사항 분석</a:t>
            </a:r>
          </a:p>
        </p:txBody>
      </p:sp>
      <p:sp>
        <p:nvSpPr>
          <p:cNvPr id="5" name="Rect 0"/>
          <p:cNvSpPr txBox="1">
            <a:spLocks noGrp="1"/>
          </p:cNvSpPr>
          <p:nvPr>
            <p:ph idx="1"/>
          </p:nvPr>
        </p:nvSpPr>
        <p:spPr>
          <a:xfrm>
            <a:off x="681355" y="1755140"/>
            <a:ext cx="10974705" cy="49822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sz="2400">
                <a:latin typeface="나눔스퀘어라운드 Bold"/>
                <a:ea typeface="나눔스퀘어라운드 Bold"/>
              </a:rPr>
              <a:t>상품은 내용, 대표사진, 상품제목, 종류, 상태, 갯수, 등록날자, 가격, 할인율과 고유의 idx를 가진다.</a:t>
            </a: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sz="2400">
                <a:latin typeface="나눔스퀘어라운드 Bold"/>
                <a:ea typeface="나눔스퀘어라운드 Bold"/>
              </a:rPr>
              <a:t>상품은 좌석을 가진다.</a:t>
            </a: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sz="2400">
                <a:latin typeface="나눔스퀘어라운드 Bold"/>
                <a:ea typeface="나눔스퀘어라운드 Bold"/>
              </a:rPr>
              <a:t>상품은 참가자들을 기록한다.</a:t>
            </a: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sz="2400">
                <a:latin typeface="나눔스퀘어라운드 Bold"/>
                <a:ea typeface="나눔스퀘어라운드 Bold"/>
              </a:rPr>
              <a:t>상품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은</a:t>
            </a:r>
            <a:r>
              <a:rPr sz="2400">
                <a:latin typeface="나눔스퀘어라운드 Bold"/>
                <a:ea typeface="나눔스퀘어라운드 Bold"/>
              </a:rPr>
              <a:t> 공연 시간, 기간을 따로 분류한다.</a:t>
            </a: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sz="2400">
                <a:latin typeface="나눔스퀘어라운드 Bold"/>
                <a:ea typeface="나눔스퀘어라운드 Bold"/>
              </a:rPr>
              <a:t>상품은 관리자가 등록, 수정할 수 있다.</a:t>
            </a: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r>
              <a:rPr sz="2400">
                <a:latin typeface="나눔스퀘어라운드 Bold"/>
                <a:ea typeface="나눔스퀘어라운드 Bold"/>
              </a:rPr>
              <a:t>상품은 고객이 구매할 수 있다.</a:t>
            </a: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endParaRPr lang="ko-KR" altLang="en-US" sz="2400">
              <a:latin typeface="나눔스퀘어라운드 Bold"/>
              <a:ea typeface="나눔스퀘어라운드 Bold"/>
            </a:endParaRPr>
          </a:p>
          <a:p>
            <a:pPr marL="342900" indent="-342900" algn="l" defTabSz="914400" rtl="0" eaLnBrk="1" latinLnBrk="0" hangingPunct="1">
              <a:buFontTx/>
              <a:buNone/>
              <a:defRPr/>
            </a:pPr>
            <a:endParaRPr lang="ko-KR" altLang="en-US" sz="2400">
              <a:latin typeface="돋움"/>
              <a:ea typeface="돋움"/>
            </a:endParaRP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endParaRPr lang="ko-KR" altLang="en-US" sz="2400">
              <a:latin typeface="돋움"/>
              <a:ea typeface="돋움"/>
            </a:endParaRPr>
          </a:p>
          <a:p>
            <a:pPr marL="342900" indent="-342900" algn="l" defTabSz="914400" rtl="0" eaLnBrk="1" latinLnBrk="0" hangingPunct="1">
              <a:buFont typeface="Arial"/>
              <a:buChar char="•"/>
              <a:defRPr/>
            </a:pPr>
            <a:endParaRPr lang="ko-KR" altLang="en-US" sz="2400">
              <a:latin typeface="돋움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/>
          <p:nvPr/>
        </p:nvSpPr>
        <p:spPr>
          <a:xfrm>
            <a:off x="551180" y="344805"/>
            <a:ext cx="7921625" cy="492125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2600">
                <a:solidFill>
                  <a:srgbClr val="A63145"/>
                </a:solidFill>
              </a:rPr>
              <a:t>07 </a:t>
            </a:r>
            <a:r>
              <a:rPr lang="ko-KR" altLang="en-US" sz="2600">
                <a:solidFill>
                  <a:srgbClr val="A63145"/>
                </a:solidFill>
              </a:rPr>
              <a:t>     </a:t>
            </a:r>
            <a:r>
              <a:rPr lang="ko-KR" altLang="en-US" sz="2600">
                <a:solidFill>
                  <a:srgbClr val="595757"/>
                </a:solidFill>
              </a:rPr>
              <a:t>소프트웨어 설계 - SequenceDiagram 예매</a:t>
            </a:r>
          </a:p>
        </p:txBody>
      </p:sp>
      <p:pic>
        <p:nvPicPr>
          <p:cNvPr id="3" name="그림 97" descr="C:/Users/hanra/AppData/Roaming/PolarisOffice/ETemp/12956_11060952/fImage8500212116827.png"/>
          <p:cNvPicPr>
            <a:picLocks noChangeAspect="1"/>
          </p:cNvPicPr>
          <p:nvPr/>
        </p:nvPicPr>
        <p:blipFill rotWithShape="1">
          <a:blip r:embed="rId2"/>
          <a:srcRect l="30400" t="54440"/>
          <a:stretch>
            <a:fillRect/>
          </a:stretch>
        </p:blipFill>
        <p:spPr>
          <a:xfrm>
            <a:off x="2885440" y="1459865"/>
            <a:ext cx="5733415" cy="45021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2109</Words>
  <Application>Microsoft Office PowerPoint</Application>
  <PresentationFormat>와이드스크린</PresentationFormat>
  <Paragraphs>951</Paragraphs>
  <Slides>90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90</vt:i4>
      </vt:variant>
    </vt:vector>
  </HeadingPairs>
  <TitlesOfParts>
    <vt:vector size="100" baseType="lpstr">
      <vt:lpstr>Noto Sans KR Black</vt:lpstr>
      <vt:lpstr>나눔스퀘어라운드 Bold</vt:lpstr>
      <vt:lpstr>돋움</vt:lpstr>
      <vt:lpstr>맑은 고딕</vt:lpstr>
      <vt:lpstr>바탕</vt:lpstr>
      <vt:lpstr>함초롬돋움</vt:lpstr>
      <vt:lpstr>Arial</vt:lpstr>
      <vt:lpstr>Times New Roman</vt:lpstr>
      <vt:lpstr>Wingdings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05-01.  요구 사항 분석-유저</vt:lpstr>
      <vt:lpstr>05-01.  요구 사항 분석</vt:lpstr>
      <vt:lpstr>05-01.  요구 사항 분석</vt:lpstr>
      <vt:lpstr>05-01.  요구 사항 분석</vt:lpstr>
      <vt:lpstr>PowerPoint 프레젠테이션</vt:lpstr>
      <vt:lpstr>05-02.  개념적 설계</vt:lpstr>
      <vt:lpstr>05-02.  개념적 설계</vt:lpstr>
      <vt:lpstr>PowerPoint 프레젠테이션</vt:lpstr>
      <vt:lpstr>05-03.  논리적 설계</vt:lpstr>
      <vt:lpstr>05-03.  논리적 설계</vt:lpstr>
      <vt:lpstr>PowerPoint 프레젠테이션</vt:lpstr>
      <vt:lpstr>05-04.  물리적 설계</vt:lpstr>
      <vt:lpstr>05-04.  물리적 설계</vt:lpstr>
      <vt:lpstr>05-04.  물리적 설계</vt:lpstr>
      <vt:lpstr>PowerPoint 프레젠테이션</vt:lpstr>
      <vt:lpstr>PowerPoint 프레젠테이션</vt:lpstr>
      <vt:lpstr>06-01.   메인 화면 상단 메뉴</vt:lpstr>
      <vt:lpstr>PowerPoint 프레젠테이션</vt:lpstr>
      <vt:lpstr>PowerPoint 프레젠테이션</vt:lpstr>
      <vt:lpstr>06-02.   탭 메뉴</vt:lpstr>
      <vt:lpstr>06-02-1.   탭 메뉴-PC</vt:lpstr>
      <vt:lpstr>06-02-2.   탭 메뉴-Mobile</vt:lpstr>
      <vt:lpstr>06-03.   제2. 페이지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1조_Alpaka_DB진행과정</dc:title>
  <dc:creator>sksks</dc:creator>
  <cp:lastModifiedBy>hi</cp:lastModifiedBy>
  <cp:revision>101</cp:revision>
  <dcterms:created xsi:type="dcterms:W3CDTF">2022-07-28T04:10:04Z</dcterms:created>
  <dcterms:modified xsi:type="dcterms:W3CDTF">2022-09-08T01:24:07Z</dcterms:modified>
  <cp:version>1000.0000.01</cp:version>
</cp:coreProperties>
</file>